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5" r:id="rId4"/>
    <p:sldId id="283" r:id="rId5"/>
    <p:sldId id="285" r:id="rId6"/>
    <p:sldId id="284" r:id="rId7"/>
    <p:sldId id="282" r:id="rId8"/>
    <p:sldId id="276" r:id="rId9"/>
    <p:sldId id="277" r:id="rId10"/>
    <p:sldId id="281" r:id="rId11"/>
    <p:sldId id="280" r:id="rId12"/>
    <p:sldId id="278" r:id="rId13"/>
    <p:sldId id="279" r:id="rId14"/>
    <p:sldId id="274" r:id="rId15"/>
    <p:sldId id="273" r:id="rId16"/>
    <p:sldId id="272" r:id="rId17"/>
    <p:sldId id="271" r:id="rId18"/>
    <p:sldId id="268" r:id="rId19"/>
    <p:sldId id="269" r:id="rId20"/>
    <p:sldId id="257" r:id="rId21"/>
    <p:sldId id="258" r:id="rId22"/>
    <p:sldId id="259" r:id="rId23"/>
    <p:sldId id="260" r:id="rId24"/>
    <p:sldId id="261" r:id="rId25"/>
    <p:sldId id="262" r:id="rId26"/>
    <p:sldId id="263" r:id="rId27"/>
    <p:sldId id="264" r:id="rId28"/>
    <p:sldId id="265" r:id="rId29"/>
    <p:sldId id="266" r:id="rId30"/>
    <p:sldId id="26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2EEC-49A0-4685-8E0C-E4E40FCBE9F6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B15A-1D21-43F7-B8B2-1C450EEF27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2EEC-49A0-4685-8E0C-E4E40FCBE9F6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B15A-1D21-43F7-B8B2-1C450EEF27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2EEC-49A0-4685-8E0C-E4E40FCBE9F6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B15A-1D21-43F7-B8B2-1C450EEF27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2EEC-49A0-4685-8E0C-E4E40FCBE9F6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B15A-1D21-43F7-B8B2-1C450EEF27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2EEC-49A0-4685-8E0C-E4E40FCBE9F6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B15A-1D21-43F7-B8B2-1C450EEF27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2EEC-49A0-4685-8E0C-E4E40FCBE9F6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B15A-1D21-43F7-B8B2-1C450EEF27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2EEC-49A0-4685-8E0C-E4E40FCBE9F6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B15A-1D21-43F7-B8B2-1C450EEF27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2EEC-49A0-4685-8E0C-E4E40FCBE9F6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B15A-1D21-43F7-B8B2-1C450EEF27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2EEC-49A0-4685-8E0C-E4E40FCBE9F6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B15A-1D21-43F7-B8B2-1C450EEF27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2EEC-49A0-4685-8E0C-E4E40FCBE9F6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B15A-1D21-43F7-B8B2-1C450EEF27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2EEC-49A0-4685-8E0C-E4E40FCBE9F6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B15A-1D21-43F7-B8B2-1C450EEF27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22EEC-49A0-4685-8E0C-E4E40FCBE9F6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CB15A-1D21-43F7-B8B2-1C450EEF27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Ребусы в картинках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3011" name="Рисунок 1"/>
          <p:cNvPicPr>
            <a:picLocks noGrp="1" noChangeAspect="1"/>
          </p:cNvPicPr>
          <p:nvPr>
            <p:ph type="body" idx="1"/>
          </p:nvPr>
        </p:nvPicPr>
        <p:blipFill>
          <a:blip r:embed="rId2" cstate="print"/>
          <a:srcRect l="5468" r="6250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7" name="TextBox 6"/>
          <p:cNvSpPr txBox="1"/>
          <p:nvPr/>
        </p:nvSpPr>
        <p:spPr>
          <a:xfrm>
            <a:off x="857224" y="3857628"/>
            <a:ext cx="764386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b="1" dirty="0" smtClean="0">
                <a:solidFill>
                  <a:srgbClr val="C00000"/>
                </a:solidFill>
                <a:latin typeface="Comic Sans MS" pitchFamily="66" charset="0"/>
              </a:rPr>
              <a:t>скв</a:t>
            </a:r>
            <a:r>
              <a:rPr lang="ru-RU" sz="11500" b="1" dirty="0" smtClean="0">
                <a:solidFill>
                  <a:srgbClr val="00B050"/>
                </a:solidFill>
                <a:latin typeface="Comic Sans MS" pitchFamily="66" charset="0"/>
              </a:rPr>
              <a:t>о</a:t>
            </a:r>
            <a:r>
              <a:rPr lang="ru-RU" sz="11500" b="1" dirty="0" smtClean="0">
                <a:solidFill>
                  <a:srgbClr val="C00000"/>
                </a:solidFill>
                <a:latin typeface="Comic Sans MS" pitchFamily="66" charset="0"/>
              </a:rPr>
              <a:t>рец</a:t>
            </a:r>
            <a:endParaRPr lang="ru-RU" sz="96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8" name="Picture 10" descr="огонь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8349089" y="5429264"/>
            <a:ext cx="794911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1" name="Picture 1" descr="C:\Documents and Settings\Admin\Рабочий стол\Уроки в 3 классе\Русский язык\Ребусы\16.jpg"/>
          <p:cNvPicPr>
            <a:picLocks noChangeAspect="1" noChangeArrowheads="1"/>
          </p:cNvPicPr>
          <p:nvPr/>
        </p:nvPicPr>
        <p:blipFill>
          <a:blip r:embed="rId4">
            <a:lum contrast="40000"/>
          </a:blip>
          <a:srcRect/>
          <a:stretch>
            <a:fillRect/>
          </a:stretch>
        </p:blipFill>
        <p:spPr bwMode="auto">
          <a:xfrm>
            <a:off x="857223" y="714356"/>
            <a:ext cx="7739117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3011" name="Рисунок 1"/>
          <p:cNvPicPr>
            <a:picLocks noGrp="1" noChangeAspect="1"/>
          </p:cNvPicPr>
          <p:nvPr>
            <p:ph type="body" idx="1"/>
          </p:nvPr>
        </p:nvPicPr>
        <p:blipFill>
          <a:blip r:embed="rId2" cstate="print"/>
          <a:srcRect l="5468" r="6250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8" name="TextBox 7"/>
          <p:cNvSpPr txBox="1"/>
          <p:nvPr/>
        </p:nvSpPr>
        <p:spPr>
          <a:xfrm>
            <a:off x="928662" y="3857628"/>
            <a:ext cx="7429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п</a:t>
            </a:r>
            <a:r>
              <a:rPr lang="ru-RU" sz="9600" b="1" dirty="0" smtClean="0">
                <a:solidFill>
                  <a:srgbClr val="00B050"/>
                </a:solidFill>
                <a:latin typeface="Comic Sans MS" pitchFamily="66" charset="0"/>
              </a:rPr>
              <a:t>о</a:t>
            </a:r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г</a:t>
            </a:r>
            <a:r>
              <a:rPr lang="ru-RU" sz="9600" b="1" dirty="0" smtClean="0">
                <a:solidFill>
                  <a:srgbClr val="00B050"/>
                </a:solidFill>
                <a:latin typeface="Comic Sans MS" pitchFamily="66" charset="0"/>
              </a:rPr>
              <a:t>о</a:t>
            </a:r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ворка</a:t>
            </a:r>
            <a:endParaRPr lang="ru-RU" sz="9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9" name="Picture 10" descr="огонь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8143900" y="5060466"/>
            <a:ext cx="1000100" cy="1797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5" name="Picture 1" descr="C:\Documents and Settings\Admin\Рабочий стол\Уроки в 3 классе\Русский язык\Ребусы\18.jpg"/>
          <p:cNvPicPr>
            <a:picLocks noChangeAspect="1" noChangeArrowheads="1"/>
          </p:cNvPicPr>
          <p:nvPr/>
        </p:nvPicPr>
        <p:blipFill>
          <a:blip r:embed="rId4">
            <a:lum contrast="40000"/>
          </a:blip>
          <a:srcRect/>
          <a:stretch>
            <a:fillRect/>
          </a:stretch>
        </p:blipFill>
        <p:spPr bwMode="auto">
          <a:xfrm>
            <a:off x="857223" y="714356"/>
            <a:ext cx="7739117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3011" name="Рисунок 1"/>
          <p:cNvPicPr>
            <a:picLocks noGrp="1" noChangeAspect="1"/>
          </p:cNvPicPr>
          <p:nvPr>
            <p:ph type="body" idx="1"/>
          </p:nvPr>
        </p:nvPicPr>
        <p:blipFill>
          <a:blip r:embed="rId2" cstate="print"/>
          <a:srcRect l="5468" r="6250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8" name="TextBox 7"/>
          <p:cNvSpPr txBox="1"/>
          <p:nvPr/>
        </p:nvSpPr>
        <p:spPr>
          <a:xfrm>
            <a:off x="928662" y="3857628"/>
            <a:ext cx="7429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п</a:t>
            </a:r>
            <a:r>
              <a:rPr lang="ru-RU" sz="9600" b="1" dirty="0" smtClean="0">
                <a:solidFill>
                  <a:srgbClr val="00B050"/>
                </a:solidFill>
                <a:latin typeface="Comic Sans MS" pitchFamily="66" charset="0"/>
              </a:rPr>
              <a:t>о</a:t>
            </a:r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слов</a:t>
            </a:r>
            <a:r>
              <a:rPr lang="ru-RU" sz="9600" b="1" dirty="0" smtClean="0">
                <a:solidFill>
                  <a:srgbClr val="00B050"/>
                </a:solidFill>
                <a:latin typeface="Comic Sans MS" pitchFamily="66" charset="0"/>
              </a:rPr>
              <a:t>и</a:t>
            </a:r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ца</a:t>
            </a:r>
            <a:endParaRPr lang="ru-RU" sz="9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9" name="Picture 10" descr="огонь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8143900" y="5060466"/>
            <a:ext cx="1000100" cy="1797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1" name="Picture 1" descr="C:\Documents and Settings\Admin\Рабочий стол\Уроки в 3 классе\Русский язык\Ребусы\10.jpg"/>
          <p:cNvPicPr>
            <a:picLocks noChangeAspect="1" noChangeArrowheads="1"/>
          </p:cNvPicPr>
          <p:nvPr/>
        </p:nvPicPr>
        <p:blipFill>
          <a:blip r:embed="rId4">
            <a:lum contrast="40000"/>
          </a:blip>
          <a:srcRect/>
          <a:stretch>
            <a:fillRect/>
          </a:stretch>
        </p:blipFill>
        <p:spPr bwMode="auto">
          <a:xfrm>
            <a:off x="857223" y="642918"/>
            <a:ext cx="7732113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3011" name="Рисунок 1"/>
          <p:cNvPicPr>
            <a:picLocks noGrp="1" noChangeAspect="1"/>
          </p:cNvPicPr>
          <p:nvPr>
            <p:ph type="body" idx="1"/>
          </p:nvPr>
        </p:nvPicPr>
        <p:blipFill>
          <a:blip r:embed="rId2" cstate="print"/>
          <a:srcRect l="5468" r="6250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7" name="TextBox 6"/>
          <p:cNvSpPr txBox="1"/>
          <p:nvPr/>
        </p:nvSpPr>
        <p:spPr>
          <a:xfrm>
            <a:off x="857224" y="3857628"/>
            <a:ext cx="764386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800" b="1" dirty="0" smtClean="0">
                <a:solidFill>
                  <a:srgbClr val="C00000"/>
                </a:solidFill>
                <a:latin typeface="Comic Sans MS" pitchFamily="66" charset="0"/>
              </a:rPr>
              <a:t>со</a:t>
            </a:r>
            <a:r>
              <a:rPr lang="ru-RU" sz="13800" b="1" dirty="0" smtClean="0">
                <a:solidFill>
                  <a:srgbClr val="00B050"/>
                </a:solidFill>
                <a:latin typeface="Comic Sans MS" pitchFamily="66" charset="0"/>
              </a:rPr>
              <a:t>л</a:t>
            </a:r>
            <a:r>
              <a:rPr lang="ru-RU" sz="13800" b="1" dirty="0" smtClean="0">
                <a:solidFill>
                  <a:srgbClr val="C00000"/>
                </a:solidFill>
                <a:latin typeface="Comic Sans MS" pitchFamily="66" charset="0"/>
              </a:rPr>
              <a:t>нц</a:t>
            </a:r>
            <a:r>
              <a:rPr lang="ru-RU" sz="13800" b="1" dirty="0" smtClean="0">
                <a:solidFill>
                  <a:srgbClr val="00B050"/>
                </a:solidFill>
                <a:latin typeface="Comic Sans MS" pitchFamily="66" charset="0"/>
              </a:rPr>
              <a:t>е</a:t>
            </a:r>
            <a:endParaRPr lang="ru-RU" sz="115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8" name="Picture 10" descr="огонь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8349089" y="5429264"/>
            <a:ext cx="794911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2" descr="C:\Documents and Settings\Admin\Рабочий стол\Уроки в 3 классе\Русский язык\Ребусы\15.jpg"/>
          <p:cNvPicPr>
            <a:picLocks noChangeAspect="1" noChangeArrowheads="1"/>
          </p:cNvPicPr>
          <p:nvPr/>
        </p:nvPicPr>
        <p:blipFill>
          <a:blip r:embed="rId4">
            <a:lum contrast="40000"/>
          </a:blip>
          <a:srcRect/>
          <a:stretch>
            <a:fillRect/>
          </a:stretch>
        </p:blipFill>
        <p:spPr bwMode="auto">
          <a:xfrm>
            <a:off x="857223" y="714356"/>
            <a:ext cx="7739117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3011" name="Рисунок 1"/>
          <p:cNvPicPr>
            <a:picLocks noGrp="1" noChangeAspect="1"/>
          </p:cNvPicPr>
          <p:nvPr>
            <p:ph type="body" idx="1"/>
          </p:nvPr>
        </p:nvPicPr>
        <p:blipFill>
          <a:blip r:embed="rId2" cstate="print"/>
          <a:srcRect l="5468" r="6250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8" name="TextBox 7"/>
          <p:cNvSpPr txBox="1"/>
          <p:nvPr/>
        </p:nvSpPr>
        <p:spPr>
          <a:xfrm>
            <a:off x="928662" y="4143380"/>
            <a:ext cx="71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ш</a:t>
            </a:r>
            <a:r>
              <a:rPr lang="ru-RU" sz="9600" b="1" dirty="0" smtClean="0">
                <a:solidFill>
                  <a:srgbClr val="00B050"/>
                </a:solidFill>
                <a:latin typeface="Comic Sans MS" pitchFamily="66" charset="0"/>
              </a:rPr>
              <a:t>о</a:t>
            </a:r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к</a:t>
            </a:r>
            <a:r>
              <a:rPr lang="ru-RU" sz="9600" b="1" dirty="0" smtClean="0">
                <a:solidFill>
                  <a:srgbClr val="00B050"/>
                </a:solidFill>
                <a:latin typeface="Comic Sans MS" pitchFamily="66" charset="0"/>
              </a:rPr>
              <a:t>о</a:t>
            </a:r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ла</a:t>
            </a:r>
            <a:r>
              <a:rPr lang="ru-RU" sz="9600" b="1" dirty="0" smtClean="0">
                <a:solidFill>
                  <a:srgbClr val="00B050"/>
                </a:solidFill>
                <a:latin typeface="Comic Sans MS" pitchFamily="66" charset="0"/>
              </a:rPr>
              <a:t>д</a:t>
            </a:r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ка</a:t>
            </a:r>
            <a:endParaRPr lang="ru-RU" sz="9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9" name="Picture 10" descr="огонь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8143900" y="5060466"/>
            <a:ext cx="1000100" cy="1797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1" name="Picture 1" descr="C:\Documents and Settings\Admin\Рабочий стол\Уроки в 3 классе\Русский язык\Ребусы\11.jpg"/>
          <p:cNvPicPr>
            <a:picLocks noChangeAspect="1" noChangeArrowheads="1"/>
          </p:cNvPicPr>
          <p:nvPr/>
        </p:nvPicPr>
        <p:blipFill>
          <a:blip r:embed="rId4">
            <a:lum bright="10000" contrast="40000"/>
          </a:blip>
          <a:srcRect/>
          <a:stretch>
            <a:fillRect/>
          </a:stretch>
        </p:blipFill>
        <p:spPr bwMode="auto">
          <a:xfrm>
            <a:off x="857223" y="785794"/>
            <a:ext cx="7739117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3011" name="Рисунок 1"/>
          <p:cNvPicPr>
            <a:picLocks noGrp="1" noChangeAspect="1"/>
          </p:cNvPicPr>
          <p:nvPr>
            <p:ph type="body" idx="1"/>
          </p:nvPr>
        </p:nvPicPr>
        <p:blipFill>
          <a:blip r:embed="rId2" cstate="print"/>
          <a:srcRect l="5468" r="6250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7" name="TextBox 6"/>
          <p:cNvSpPr txBox="1"/>
          <p:nvPr/>
        </p:nvSpPr>
        <p:spPr>
          <a:xfrm>
            <a:off x="857224" y="3643314"/>
            <a:ext cx="764386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b="1" dirty="0" smtClean="0">
                <a:solidFill>
                  <a:srgbClr val="C00000"/>
                </a:solidFill>
                <a:latin typeface="Comic Sans MS" pitchFamily="66" charset="0"/>
              </a:rPr>
              <a:t>ф</a:t>
            </a:r>
            <a:r>
              <a:rPr lang="ru-RU" sz="11500" b="1" dirty="0" smtClean="0">
                <a:solidFill>
                  <a:srgbClr val="00B050"/>
                </a:solidFill>
                <a:latin typeface="Comic Sans MS" pitchFamily="66" charset="0"/>
              </a:rPr>
              <a:t>е</a:t>
            </a:r>
            <a:r>
              <a:rPr lang="ru-RU" sz="11500" b="1" dirty="0" smtClean="0">
                <a:solidFill>
                  <a:srgbClr val="C00000"/>
                </a:solidFill>
                <a:latin typeface="Comic Sans MS" pitchFamily="66" charset="0"/>
              </a:rPr>
              <a:t>враль</a:t>
            </a:r>
            <a:endParaRPr lang="ru-RU" sz="9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8" name="Picture 10" descr="огонь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8349089" y="5429264"/>
            <a:ext cx="794911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3" name="Picture 1" descr="C:\Documents and Settings\Admin\Рабочий стол\Уроки в 3 классе\Русский язык\Ребусы\09.jpg"/>
          <p:cNvPicPr>
            <a:picLocks noChangeAspect="1" noChangeArrowheads="1"/>
          </p:cNvPicPr>
          <p:nvPr/>
        </p:nvPicPr>
        <p:blipFill>
          <a:blip r:embed="rId4">
            <a:lum bright="20000" contrast="40000"/>
          </a:blip>
          <a:srcRect/>
          <a:stretch>
            <a:fillRect/>
          </a:stretch>
        </p:blipFill>
        <p:spPr bwMode="auto">
          <a:xfrm>
            <a:off x="857223" y="714356"/>
            <a:ext cx="7732113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3011" name="Рисунок 1"/>
          <p:cNvPicPr>
            <a:picLocks noGrp="1" noChangeAspect="1"/>
          </p:cNvPicPr>
          <p:nvPr>
            <p:ph type="body" idx="1"/>
          </p:nvPr>
        </p:nvPicPr>
        <p:blipFill>
          <a:blip r:embed="rId2" cstate="print"/>
          <a:srcRect l="5468" r="6250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8" name="TextBox 7"/>
          <p:cNvSpPr txBox="1"/>
          <p:nvPr/>
        </p:nvSpPr>
        <p:spPr>
          <a:xfrm>
            <a:off x="928662" y="4143380"/>
            <a:ext cx="71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в</a:t>
            </a:r>
            <a:r>
              <a:rPr lang="ru-RU" sz="9600" b="1" dirty="0" smtClean="0">
                <a:solidFill>
                  <a:srgbClr val="00B050"/>
                </a:solidFill>
                <a:latin typeface="Comic Sans MS" pitchFamily="66" charset="0"/>
              </a:rPr>
              <a:t>а</a:t>
            </a:r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тру</a:t>
            </a:r>
            <a:r>
              <a:rPr lang="ru-RU" sz="9600" b="1" dirty="0" smtClean="0">
                <a:solidFill>
                  <a:srgbClr val="00B050"/>
                </a:solidFill>
                <a:latin typeface="Comic Sans MS" pitchFamily="66" charset="0"/>
              </a:rPr>
              <a:t>ш</a:t>
            </a:r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ка</a:t>
            </a:r>
            <a:endParaRPr lang="ru-RU" sz="9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9" name="Picture 10" descr="огонь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8143900" y="5060466"/>
            <a:ext cx="1000100" cy="1797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7" name="Picture 1" descr="C:\Documents and Settings\Admin\Рабочий стол\Уроки в 3 классе\Русский язык\Ребусы\8f6a319ae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500042"/>
            <a:ext cx="8143932" cy="36159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5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3011" name="Рисунок 1"/>
          <p:cNvPicPr>
            <a:picLocks noGrp="1" noChangeAspect="1"/>
          </p:cNvPicPr>
          <p:nvPr>
            <p:ph type="body" idx="1"/>
          </p:nvPr>
        </p:nvPicPr>
        <p:blipFill>
          <a:blip r:embed="rId2" cstate="print"/>
          <a:srcRect l="5468" r="6250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042988" y="-142900"/>
            <a:ext cx="6986587" cy="29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sz="5400" b="1" dirty="0" err="1">
                <a:solidFill>
                  <a:schemeClr val="bg1"/>
                </a:solidFill>
                <a:latin typeface="Monotype Corsiva" pitchFamily="66" charset="0"/>
              </a:rPr>
              <a:t>Минутка</a:t>
            </a:r>
            <a:r>
              <a:rPr lang="uk-UA" sz="5400" b="1" dirty="0">
                <a:solidFill>
                  <a:schemeClr val="bg1"/>
                </a:solidFill>
                <a:latin typeface="Monotype Corsiva" pitchFamily="66" charset="0"/>
              </a:rPr>
              <a:t>  </a:t>
            </a:r>
            <a:r>
              <a:rPr lang="uk-UA" sz="5400" b="1" dirty="0" err="1">
                <a:solidFill>
                  <a:schemeClr val="bg1"/>
                </a:solidFill>
                <a:latin typeface="Monotype Corsiva" pitchFamily="66" charset="0"/>
              </a:rPr>
              <a:t>чистописания</a:t>
            </a:r>
            <a:endParaRPr lang="ru-RU" sz="5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3929066"/>
            <a:ext cx="764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Ч</a:t>
            </a:r>
            <a:r>
              <a:rPr lang="ru-RU" sz="9600" b="1" dirty="0" smtClean="0">
                <a:solidFill>
                  <a:srgbClr val="00B050"/>
                </a:solidFill>
                <a:latin typeface="Comic Sans MS" pitchFamily="66" charset="0"/>
              </a:rPr>
              <a:t>Е</a:t>
            </a:r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Л</a:t>
            </a:r>
            <a:r>
              <a:rPr lang="ru-RU" sz="9600" b="1" dirty="0" smtClean="0">
                <a:solidFill>
                  <a:srgbClr val="00B050"/>
                </a:solidFill>
                <a:latin typeface="Comic Sans MS" pitchFamily="66" charset="0"/>
              </a:rPr>
              <a:t>О</a:t>
            </a:r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ВЕК</a:t>
            </a:r>
            <a:endParaRPr lang="ru-RU" sz="8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8" name="Picture 10" descr="огонь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8349089" y="5429264"/>
            <a:ext cx="794911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 descr="C:\Documents and Settings\Admin\Рабочий стол\Уроки в 3 классе\Русский язык\Ребусы\08.jpg"/>
          <p:cNvPicPr>
            <a:picLocks noChangeAspect="1" noChangeArrowheads="1"/>
          </p:cNvPicPr>
          <p:nvPr/>
        </p:nvPicPr>
        <p:blipFill>
          <a:blip r:embed="rId4">
            <a:lum bright="10000" contrast="40000"/>
          </a:blip>
          <a:srcRect/>
          <a:stretch>
            <a:fillRect/>
          </a:stretch>
        </p:blipFill>
        <p:spPr bwMode="auto">
          <a:xfrm>
            <a:off x="857223" y="714356"/>
            <a:ext cx="7732113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3011" name="Рисунок 1"/>
          <p:cNvPicPr>
            <a:picLocks noGrp="1" noChangeAspect="1"/>
          </p:cNvPicPr>
          <p:nvPr>
            <p:ph type="body" idx="1"/>
          </p:nvPr>
        </p:nvPicPr>
        <p:blipFill>
          <a:blip r:embed="rId2" cstate="print"/>
          <a:srcRect l="5468" r="6250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042988" y="-142900"/>
            <a:ext cx="6986587" cy="29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sz="5400" b="1" dirty="0" err="1">
                <a:solidFill>
                  <a:schemeClr val="bg1"/>
                </a:solidFill>
                <a:latin typeface="Monotype Corsiva" pitchFamily="66" charset="0"/>
              </a:rPr>
              <a:t>Минутка</a:t>
            </a:r>
            <a:r>
              <a:rPr lang="uk-UA" sz="5400" b="1" dirty="0">
                <a:solidFill>
                  <a:schemeClr val="bg1"/>
                </a:solidFill>
                <a:latin typeface="Monotype Corsiva" pitchFamily="66" charset="0"/>
              </a:rPr>
              <a:t>  </a:t>
            </a:r>
            <a:r>
              <a:rPr lang="uk-UA" sz="5400" b="1" dirty="0" err="1">
                <a:solidFill>
                  <a:schemeClr val="bg1"/>
                </a:solidFill>
                <a:latin typeface="Monotype Corsiva" pitchFamily="66" charset="0"/>
              </a:rPr>
              <a:t>чистописания</a:t>
            </a:r>
            <a:endParaRPr lang="ru-RU" sz="5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3929066"/>
            <a:ext cx="71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К</a:t>
            </a:r>
            <a:r>
              <a:rPr lang="ru-RU" sz="9600" b="1" dirty="0" smtClean="0">
                <a:solidFill>
                  <a:srgbClr val="00B050"/>
                </a:solidFill>
                <a:latin typeface="Comic Sans MS" pitchFamily="66" charset="0"/>
              </a:rPr>
              <a:t>О</a:t>
            </a:r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Р</a:t>
            </a:r>
            <a:r>
              <a:rPr lang="ru-RU" sz="9600" b="1" dirty="0" smtClean="0">
                <a:solidFill>
                  <a:srgbClr val="00B050"/>
                </a:solidFill>
                <a:latin typeface="Comic Sans MS" pitchFamily="66" charset="0"/>
              </a:rPr>
              <a:t>О</a:t>
            </a:r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ЛЕВА</a:t>
            </a:r>
            <a:endParaRPr lang="ru-RU" sz="9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9" name="Picture 10" descr="огонь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7929554" y="4675210"/>
            <a:ext cx="1214446" cy="2182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7" name="Picture 1" descr="C:\Documents and Settings\Admin\Рабочий стол\Уроки в 3 классе\Русский язык\Ребусы\07.jpg"/>
          <p:cNvPicPr>
            <a:picLocks noChangeAspect="1" noChangeArrowheads="1"/>
          </p:cNvPicPr>
          <p:nvPr/>
        </p:nvPicPr>
        <p:blipFill>
          <a:blip r:embed="rId4">
            <a:lum bright="10000" contrast="40000"/>
          </a:blip>
          <a:srcRect/>
          <a:stretch>
            <a:fillRect/>
          </a:stretch>
        </p:blipFill>
        <p:spPr bwMode="auto">
          <a:xfrm>
            <a:off x="857223" y="714356"/>
            <a:ext cx="7732113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5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3011" name="Рисунок 1"/>
          <p:cNvPicPr>
            <a:picLocks noGrp="1" noChangeAspect="1"/>
          </p:cNvPicPr>
          <p:nvPr>
            <p:ph type="body" idx="1"/>
          </p:nvPr>
        </p:nvPicPr>
        <p:blipFill>
          <a:blip r:embed="rId2" cstate="print"/>
          <a:srcRect l="5468" r="6250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042988" y="-142900"/>
            <a:ext cx="6986587" cy="29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sz="5400" b="1" dirty="0" err="1">
                <a:solidFill>
                  <a:schemeClr val="bg1"/>
                </a:solidFill>
                <a:latin typeface="Monotype Corsiva" pitchFamily="66" charset="0"/>
              </a:rPr>
              <a:t>Минутка</a:t>
            </a:r>
            <a:r>
              <a:rPr lang="uk-UA" sz="5400" b="1" dirty="0">
                <a:solidFill>
                  <a:schemeClr val="bg1"/>
                </a:solidFill>
                <a:latin typeface="Monotype Corsiva" pitchFamily="66" charset="0"/>
              </a:rPr>
              <a:t>  </a:t>
            </a:r>
            <a:r>
              <a:rPr lang="uk-UA" sz="5400" b="1" dirty="0" err="1">
                <a:solidFill>
                  <a:schemeClr val="bg1"/>
                </a:solidFill>
                <a:latin typeface="Monotype Corsiva" pitchFamily="66" charset="0"/>
              </a:rPr>
              <a:t>чистописания</a:t>
            </a:r>
            <a:endParaRPr lang="ru-RU" sz="5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3929066"/>
            <a:ext cx="764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РАД</a:t>
            </a:r>
            <a:r>
              <a:rPr lang="ru-RU" sz="9600" b="1" dirty="0" smtClean="0">
                <a:solidFill>
                  <a:srgbClr val="00B050"/>
                </a:solidFill>
                <a:latin typeface="Comic Sans MS" pitchFamily="66" charset="0"/>
              </a:rPr>
              <a:t>О</a:t>
            </a:r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СТЬ</a:t>
            </a:r>
            <a:endParaRPr lang="ru-RU" sz="8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8" name="Picture 10" descr="огонь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8349089" y="5429264"/>
            <a:ext cx="794911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3" name="Picture 1" descr="C:\Documents and Settings\Admin\Рабочий стол\Уроки в 3 классе\Русский язык\Ребусы\06.jpg"/>
          <p:cNvPicPr>
            <a:picLocks noChangeAspect="1" noChangeArrowheads="1"/>
          </p:cNvPicPr>
          <p:nvPr/>
        </p:nvPicPr>
        <p:blipFill>
          <a:blip r:embed="rId4">
            <a:lum contrast="40000"/>
          </a:blip>
          <a:srcRect/>
          <a:stretch>
            <a:fillRect/>
          </a:stretch>
        </p:blipFill>
        <p:spPr bwMode="auto">
          <a:xfrm>
            <a:off x="857223" y="714356"/>
            <a:ext cx="7732113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3011" name="Рисунок 1"/>
          <p:cNvPicPr>
            <a:picLocks noGrp="1" noChangeAspect="1"/>
          </p:cNvPicPr>
          <p:nvPr>
            <p:ph type="body" idx="1"/>
          </p:nvPr>
        </p:nvPicPr>
        <p:blipFill>
          <a:blip r:embed="rId2" cstate="print"/>
          <a:srcRect l="5468" r="6250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042988" y="-142900"/>
            <a:ext cx="6986587" cy="29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sz="5400" b="1" dirty="0" err="1">
                <a:solidFill>
                  <a:schemeClr val="bg1"/>
                </a:solidFill>
                <a:latin typeface="Monotype Corsiva" pitchFamily="66" charset="0"/>
              </a:rPr>
              <a:t>Минутка</a:t>
            </a:r>
            <a:r>
              <a:rPr lang="uk-UA" sz="5400" b="1" dirty="0">
                <a:solidFill>
                  <a:schemeClr val="bg1"/>
                </a:solidFill>
                <a:latin typeface="Monotype Corsiva" pitchFamily="66" charset="0"/>
              </a:rPr>
              <a:t>  </a:t>
            </a:r>
            <a:r>
              <a:rPr lang="uk-UA" sz="5400" b="1" dirty="0" err="1">
                <a:solidFill>
                  <a:schemeClr val="bg1"/>
                </a:solidFill>
                <a:latin typeface="Monotype Corsiva" pitchFamily="66" charset="0"/>
              </a:rPr>
              <a:t>чистописания</a:t>
            </a:r>
            <a:endParaRPr lang="ru-RU" sz="5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3929066"/>
            <a:ext cx="71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Д</a:t>
            </a:r>
            <a:r>
              <a:rPr lang="ru-RU" sz="9600" b="1" dirty="0" smtClean="0">
                <a:solidFill>
                  <a:srgbClr val="00B050"/>
                </a:solidFill>
                <a:latin typeface="Comic Sans MS" pitchFamily="66" charset="0"/>
              </a:rPr>
              <a:t>О</a:t>
            </a:r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БР</a:t>
            </a:r>
            <a:r>
              <a:rPr lang="ru-RU" sz="9600" b="1" dirty="0" smtClean="0">
                <a:solidFill>
                  <a:srgbClr val="00B050"/>
                </a:solidFill>
                <a:latin typeface="Comic Sans MS" pitchFamily="66" charset="0"/>
              </a:rPr>
              <a:t>О</a:t>
            </a:r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ТА</a:t>
            </a:r>
            <a:endParaRPr lang="ru-RU" sz="9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9" name="Picture 10" descr="огонь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7929554" y="4675210"/>
            <a:ext cx="1214446" cy="2182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" descr="C:\Documents and Settings\Admin\Рабочий стол\Уроки в 3 классе\Русский язык\Ребусы\03.jpg"/>
          <p:cNvPicPr>
            <a:picLocks noChangeAspect="1" noChangeArrowheads="1"/>
          </p:cNvPicPr>
          <p:nvPr/>
        </p:nvPicPr>
        <p:blipFill>
          <a:blip r:embed="rId4">
            <a:lum bright="10000" contrast="40000"/>
          </a:blip>
          <a:srcRect/>
          <a:stretch>
            <a:fillRect/>
          </a:stretch>
        </p:blipFill>
        <p:spPr bwMode="auto">
          <a:xfrm>
            <a:off x="857223" y="714356"/>
            <a:ext cx="7732113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3011" name="Рисунок 1"/>
          <p:cNvPicPr>
            <a:picLocks noGrp="1" noChangeAspect="1"/>
          </p:cNvPicPr>
          <p:nvPr>
            <p:ph type="body" idx="1"/>
          </p:nvPr>
        </p:nvPicPr>
        <p:blipFill>
          <a:blip r:embed="rId2" cstate="print"/>
          <a:srcRect l="5468" r="6250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042988" y="-142900"/>
            <a:ext cx="6986587" cy="29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sz="5400" b="1" dirty="0" err="1">
                <a:solidFill>
                  <a:schemeClr val="bg1"/>
                </a:solidFill>
                <a:latin typeface="Monotype Corsiva" pitchFamily="66" charset="0"/>
              </a:rPr>
              <a:t>Минутка</a:t>
            </a:r>
            <a:r>
              <a:rPr lang="uk-UA" sz="5400" b="1" dirty="0">
                <a:solidFill>
                  <a:schemeClr val="bg1"/>
                </a:solidFill>
                <a:latin typeface="Monotype Corsiva" pitchFamily="66" charset="0"/>
              </a:rPr>
              <a:t>  </a:t>
            </a:r>
            <a:r>
              <a:rPr lang="uk-UA" sz="5400" b="1" dirty="0" err="1">
                <a:solidFill>
                  <a:schemeClr val="bg1"/>
                </a:solidFill>
                <a:latin typeface="Monotype Corsiva" pitchFamily="66" charset="0"/>
              </a:rPr>
              <a:t>чистописания</a:t>
            </a:r>
            <a:endParaRPr lang="ru-RU" sz="5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2050" name="Picture 2" descr="C:\Documents and Settings\Admin\Рабочий стол\Уроки в 3 классе\Русский язык\Ребусы\2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571480"/>
            <a:ext cx="8215370" cy="328614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57224" y="3857628"/>
            <a:ext cx="71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СТРЕК  </a:t>
            </a:r>
            <a:r>
              <a:rPr lang="ru-RU" sz="800" b="1" dirty="0" smtClean="0">
                <a:solidFill>
                  <a:srgbClr val="C00000"/>
                </a:solidFill>
                <a:latin typeface="Comic Sans MS" pitchFamily="66" charset="0"/>
              </a:rPr>
              <a:t>        </a:t>
            </a:r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ЗА</a:t>
            </a:r>
            <a:endParaRPr lang="ru-RU" sz="9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8" name="Picture 10" descr="огонь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4929190" y="3571876"/>
            <a:ext cx="1214446" cy="2182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3011" name="Рисунок 1"/>
          <p:cNvPicPr>
            <a:picLocks noGrp="1" noChangeAspect="1"/>
          </p:cNvPicPr>
          <p:nvPr>
            <p:ph type="body" idx="1"/>
          </p:nvPr>
        </p:nvPicPr>
        <p:blipFill>
          <a:blip r:embed="rId2" cstate="print"/>
          <a:srcRect l="5468" r="6250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042988" y="-142900"/>
            <a:ext cx="6986587" cy="29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sz="5400" b="1" dirty="0" err="1">
                <a:solidFill>
                  <a:schemeClr val="bg1"/>
                </a:solidFill>
                <a:latin typeface="Monotype Corsiva" pitchFamily="66" charset="0"/>
              </a:rPr>
              <a:t>Минутка</a:t>
            </a:r>
            <a:r>
              <a:rPr lang="uk-UA" sz="5400" b="1" dirty="0">
                <a:solidFill>
                  <a:schemeClr val="bg1"/>
                </a:solidFill>
                <a:latin typeface="Monotype Corsiva" pitchFamily="66" charset="0"/>
              </a:rPr>
              <a:t>  </a:t>
            </a:r>
            <a:r>
              <a:rPr lang="uk-UA" sz="5400" b="1" dirty="0" err="1">
                <a:solidFill>
                  <a:schemeClr val="bg1"/>
                </a:solidFill>
                <a:latin typeface="Monotype Corsiva" pitchFamily="66" charset="0"/>
              </a:rPr>
              <a:t>чистописания</a:t>
            </a:r>
            <a:endParaRPr lang="ru-RU" sz="5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1026" name="Picture 2" descr="C:\Documents and Settings\Admin\Рабочий стол\Уроки в 3 классе\Русский язык\Ребусы\2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571480"/>
            <a:ext cx="8001056" cy="320042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57224" y="3929066"/>
            <a:ext cx="7143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b="1" dirty="0" smtClean="0">
                <a:solidFill>
                  <a:srgbClr val="C00000"/>
                </a:solidFill>
                <a:latin typeface="Comic Sans MS" pitchFamily="66" charset="0"/>
              </a:rPr>
              <a:t>ТУЧ</a:t>
            </a:r>
            <a:endParaRPr lang="ru-RU" sz="115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9" name="Picture 10" descr="огонь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6000760" y="3571876"/>
            <a:ext cx="1214446" cy="2182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3011" name="Рисунок 1"/>
          <p:cNvPicPr>
            <a:picLocks noGrp="1" noChangeAspect="1"/>
          </p:cNvPicPr>
          <p:nvPr>
            <p:ph type="body" idx="1"/>
          </p:nvPr>
        </p:nvPicPr>
        <p:blipFill>
          <a:blip r:embed="rId2" cstate="print"/>
          <a:srcRect l="5468" r="6250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042988" y="-142900"/>
            <a:ext cx="6986587" cy="29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sz="5400" b="1" dirty="0" err="1">
                <a:solidFill>
                  <a:schemeClr val="bg1"/>
                </a:solidFill>
                <a:latin typeface="Monotype Corsiva" pitchFamily="66" charset="0"/>
              </a:rPr>
              <a:t>Минутка</a:t>
            </a:r>
            <a:r>
              <a:rPr lang="uk-UA" sz="5400" b="1" dirty="0">
                <a:solidFill>
                  <a:schemeClr val="bg1"/>
                </a:solidFill>
                <a:latin typeface="Monotype Corsiva" pitchFamily="66" charset="0"/>
              </a:rPr>
              <a:t>  </a:t>
            </a:r>
            <a:r>
              <a:rPr lang="uk-UA" sz="5400" b="1" dirty="0" err="1">
                <a:solidFill>
                  <a:schemeClr val="bg1"/>
                </a:solidFill>
                <a:latin typeface="Monotype Corsiva" pitchFamily="66" charset="0"/>
              </a:rPr>
              <a:t>чистописания</a:t>
            </a:r>
            <a:endParaRPr lang="ru-RU" sz="5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3857628"/>
            <a:ext cx="71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АИСТ</a:t>
            </a:r>
            <a:endParaRPr lang="ru-RU" sz="9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8" name="Picture 10" descr="огонь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7929554" y="4675210"/>
            <a:ext cx="1214446" cy="2182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642918"/>
            <a:ext cx="8001056" cy="320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3011" name="Рисунок 1"/>
          <p:cNvPicPr>
            <a:picLocks noGrp="1" noChangeAspect="1"/>
          </p:cNvPicPr>
          <p:nvPr>
            <p:ph type="body" idx="1"/>
          </p:nvPr>
        </p:nvPicPr>
        <p:blipFill>
          <a:blip r:embed="rId2" cstate="print"/>
          <a:srcRect l="5468" r="6250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042988" y="-142900"/>
            <a:ext cx="6986587" cy="29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sz="5400" b="1" dirty="0" err="1">
                <a:solidFill>
                  <a:schemeClr val="bg1"/>
                </a:solidFill>
                <a:latin typeface="Monotype Corsiva" pitchFamily="66" charset="0"/>
              </a:rPr>
              <a:t>Минутка</a:t>
            </a:r>
            <a:r>
              <a:rPr lang="uk-UA" sz="5400" b="1" dirty="0">
                <a:solidFill>
                  <a:schemeClr val="bg1"/>
                </a:solidFill>
                <a:latin typeface="Monotype Corsiva" pitchFamily="66" charset="0"/>
              </a:rPr>
              <a:t>  </a:t>
            </a:r>
            <a:r>
              <a:rPr lang="uk-UA" sz="5400" b="1" dirty="0" err="1">
                <a:solidFill>
                  <a:schemeClr val="bg1"/>
                </a:solidFill>
                <a:latin typeface="Monotype Corsiva" pitchFamily="66" charset="0"/>
              </a:rPr>
              <a:t>чистописания</a:t>
            </a:r>
            <a:endParaRPr lang="ru-RU" sz="5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3929066"/>
            <a:ext cx="7143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b="1" dirty="0" smtClean="0">
                <a:solidFill>
                  <a:srgbClr val="C00000"/>
                </a:solidFill>
                <a:latin typeface="Comic Sans MS" pitchFamily="66" charset="0"/>
              </a:rPr>
              <a:t>ОГОРОД</a:t>
            </a:r>
            <a:endParaRPr lang="ru-RU" sz="115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9" name="Picture 10" descr="огонь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6215074" y="3428999"/>
            <a:ext cx="1571636" cy="282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571480"/>
            <a:ext cx="821537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3011" name="Рисунок 1"/>
          <p:cNvPicPr>
            <a:picLocks noGrp="1" noChangeAspect="1"/>
          </p:cNvPicPr>
          <p:nvPr>
            <p:ph type="body" idx="1"/>
          </p:nvPr>
        </p:nvPicPr>
        <p:blipFill>
          <a:blip r:embed="rId2" cstate="print"/>
          <a:srcRect l="5468" r="6250"/>
          <a:stretch>
            <a:fillRect/>
          </a:stretch>
        </p:blipFill>
        <p:spPr>
          <a:xfrm>
            <a:off x="0" y="0"/>
            <a:ext cx="9144000" cy="8286784"/>
          </a:xfrm>
          <a:noFill/>
        </p:spPr>
      </p:pic>
      <p:sp>
        <p:nvSpPr>
          <p:cNvPr id="4" name="TextBox 3"/>
          <p:cNvSpPr txBox="1"/>
          <p:nvPr/>
        </p:nvSpPr>
        <p:spPr>
          <a:xfrm>
            <a:off x="857224" y="714356"/>
            <a:ext cx="7786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omic Sans MS" pitchFamily="66" charset="0"/>
              </a:rPr>
              <a:t>Например:</a:t>
            </a:r>
          </a:p>
          <a:p>
            <a:endParaRPr lang="ru-RU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3143248"/>
            <a:ext cx="197918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000100" y="3143248"/>
            <a:ext cx="2143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</a:rPr>
              <a:t>раз</a:t>
            </a:r>
            <a:endParaRPr lang="ru-RU" sz="9600" b="1" dirty="0">
              <a:solidFill>
                <a:srgbClr val="C0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2143108" y="3786190"/>
            <a:ext cx="1000132" cy="42862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28860" y="1714488"/>
            <a:ext cx="6429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</a:rPr>
              <a:t>с</a:t>
            </a:r>
            <a:endParaRPr lang="ru-RU" sz="96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29256" y="1857364"/>
            <a:ext cx="12144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,,</a:t>
            </a:r>
            <a:endParaRPr lang="ru-RU" sz="9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929322" y="3214686"/>
            <a:ext cx="29289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err="1" smtClean="0">
                <a:solidFill>
                  <a:srgbClr val="C00000"/>
                </a:solidFill>
              </a:rPr>
              <a:t>ился</a:t>
            </a:r>
            <a:endParaRPr lang="ru-RU" sz="96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0100" y="5214950"/>
            <a:ext cx="6715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/>
              <a:t>рассердился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3011" name="Рисунок 1"/>
          <p:cNvPicPr>
            <a:picLocks noGrp="1" noChangeAspect="1"/>
          </p:cNvPicPr>
          <p:nvPr>
            <p:ph type="body" idx="1"/>
          </p:nvPr>
        </p:nvPicPr>
        <p:blipFill>
          <a:blip r:embed="rId2"/>
          <a:srcRect l="5468" r="6250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042988" y="-142900"/>
            <a:ext cx="6986587" cy="29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sz="5400" b="1" dirty="0" err="1">
                <a:solidFill>
                  <a:schemeClr val="bg1"/>
                </a:solidFill>
                <a:latin typeface="Monotype Corsiva" pitchFamily="66" charset="0"/>
              </a:rPr>
              <a:t>Минутка</a:t>
            </a:r>
            <a:r>
              <a:rPr lang="uk-UA" sz="5400" b="1" dirty="0">
                <a:solidFill>
                  <a:schemeClr val="bg1"/>
                </a:solidFill>
                <a:latin typeface="Monotype Corsiva" pitchFamily="66" charset="0"/>
              </a:rPr>
              <a:t>  </a:t>
            </a:r>
            <a:r>
              <a:rPr lang="uk-UA" sz="5400" b="1" dirty="0" err="1">
                <a:solidFill>
                  <a:schemeClr val="bg1"/>
                </a:solidFill>
                <a:latin typeface="Monotype Corsiva" pitchFamily="66" charset="0"/>
              </a:rPr>
              <a:t>чистописания</a:t>
            </a:r>
            <a:endParaRPr lang="ru-RU" sz="5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3929066"/>
            <a:ext cx="7143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b="1" dirty="0" smtClean="0">
                <a:solidFill>
                  <a:srgbClr val="C00000"/>
                </a:solidFill>
                <a:latin typeface="Comic Sans MS" pitchFamily="66" charset="0"/>
              </a:rPr>
              <a:t>Колумб</a:t>
            </a:r>
            <a:endParaRPr lang="ru-RU" sz="115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9" name="Picture 10" descr="огонь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7929554" y="4675210"/>
            <a:ext cx="1214446" cy="2182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1" name="Picture 1" descr="C:\Documents and Settings\Admin\Рабочий стол\Уроки в 3 классе\Русский язык\Ребусы\2.jpg"/>
          <p:cNvPicPr>
            <a:picLocks noChangeAspect="1" noChangeArrowheads="1"/>
          </p:cNvPicPr>
          <p:nvPr/>
        </p:nvPicPr>
        <p:blipFill>
          <a:blip r:embed="rId4">
            <a:lum bright="10000" contrast="40000"/>
          </a:blip>
          <a:srcRect/>
          <a:stretch>
            <a:fillRect/>
          </a:stretch>
        </p:blipFill>
        <p:spPr bwMode="auto">
          <a:xfrm>
            <a:off x="2285984" y="714356"/>
            <a:ext cx="4857784" cy="2265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3011" name="Рисунок 1"/>
          <p:cNvPicPr>
            <a:picLocks noGrp="1" noChangeAspect="1"/>
          </p:cNvPicPr>
          <p:nvPr>
            <p:ph type="body" idx="1"/>
          </p:nvPr>
        </p:nvPicPr>
        <p:blipFill>
          <a:blip r:embed="rId2"/>
          <a:srcRect l="5468" r="6250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042988" y="-142900"/>
            <a:ext cx="6986587" cy="29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sz="5400" b="1" dirty="0" err="1">
                <a:solidFill>
                  <a:schemeClr val="bg1"/>
                </a:solidFill>
                <a:latin typeface="Monotype Corsiva" pitchFamily="66" charset="0"/>
              </a:rPr>
              <a:t>Минутка</a:t>
            </a:r>
            <a:r>
              <a:rPr lang="uk-UA" sz="5400" b="1" dirty="0">
                <a:solidFill>
                  <a:schemeClr val="bg1"/>
                </a:solidFill>
                <a:latin typeface="Monotype Corsiva" pitchFamily="66" charset="0"/>
              </a:rPr>
              <a:t>  </a:t>
            </a:r>
            <a:r>
              <a:rPr lang="uk-UA" sz="5400" b="1" dirty="0" err="1">
                <a:solidFill>
                  <a:schemeClr val="bg1"/>
                </a:solidFill>
                <a:latin typeface="Monotype Corsiva" pitchFamily="66" charset="0"/>
              </a:rPr>
              <a:t>чистописания</a:t>
            </a:r>
            <a:endParaRPr lang="ru-RU" sz="5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4643446"/>
            <a:ext cx="71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Comic Sans MS" pitchFamily="66" charset="0"/>
              </a:rPr>
              <a:t>Красная Шапочка</a:t>
            </a:r>
            <a:endParaRPr lang="ru-RU" sz="5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8" name="Picture 10" descr="огонь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8349089" y="5429264"/>
            <a:ext cx="794911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" name="Picture 1" descr="C:\Documents and Settings\Admin\Рабочий стол\Уроки в 3 классе\Русский язык\Ребусы\2C03D11E-9171-8FC9-FE0C-6C9CB0687631.jpg"/>
          <p:cNvPicPr>
            <a:picLocks noChangeAspect="1" noChangeArrowheads="1"/>
          </p:cNvPicPr>
          <p:nvPr/>
        </p:nvPicPr>
        <p:blipFill>
          <a:blip r:embed="rId4"/>
          <a:srcRect t="24124" b="22179"/>
          <a:stretch>
            <a:fillRect/>
          </a:stretch>
        </p:blipFill>
        <p:spPr bwMode="auto">
          <a:xfrm>
            <a:off x="571472" y="642918"/>
            <a:ext cx="7929618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3011" name="Рисунок 1"/>
          <p:cNvPicPr>
            <a:picLocks noGrp="1" noChangeAspect="1"/>
          </p:cNvPicPr>
          <p:nvPr>
            <p:ph type="body" idx="1"/>
          </p:nvPr>
        </p:nvPicPr>
        <p:blipFill>
          <a:blip r:embed="rId2"/>
          <a:srcRect l="5468" r="6250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042988" y="-142900"/>
            <a:ext cx="6986587" cy="29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sz="5400" b="1" dirty="0" err="1">
                <a:solidFill>
                  <a:schemeClr val="bg1"/>
                </a:solidFill>
                <a:latin typeface="Monotype Corsiva" pitchFamily="66" charset="0"/>
              </a:rPr>
              <a:t>Минутка</a:t>
            </a:r>
            <a:r>
              <a:rPr lang="uk-UA" sz="5400" b="1" dirty="0">
                <a:solidFill>
                  <a:schemeClr val="bg1"/>
                </a:solidFill>
                <a:latin typeface="Monotype Corsiva" pitchFamily="66" charset="0"/>
              </a:rPr>
              <a:t>  </a:t>
            </a:r>
            <a:r>
              <a:rPr lang="uk-UA" sz="5400" b="1" dirty="0" err="1">
                <a:solidFill>
                  <a:schemeClr val="bg1"/>
                </a:solidFill>
                <a:latin typeface="Monotype Corsiva" pitchFamily="66" charset="0"/>
              </a:rPr>
              <a:t>чистописания</a:t>
            </a:r>
            <a:endParaRPr lang="ru-RU" sz="5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3929066"/>
            <a:ext cx="7143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b="1" dirty="0" smtClean="0">
                <a:solidFill>
                  <a:srgbClr val="C00000"/>
                </a:solidFill>
                <a:latin typeface="Comic Sans MS" pitchFamily="66" charset="0"/>
              </a:rPr>
              <a:t>гусеница</a:t>
            </a:r>
            <a:endParaRPr lang="ru-RU" sz="115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9" name="Picture 10" descr="огонь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7929554" y="4675210"/>
            <a:ext cx="1214446" cy="2182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5" name="Picture 1" descr="C:\Documents and Settings\Admin\Рабочий стол\Уроки в 3 классе\Русский язык\Ребусы\3e443303a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571480"/>
            <a:ext cx="8072494" cy="35922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5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3011" name="Рисунок 1"/>
          <p:cNvPicPr>
            <a:picLocks noGrp="1" noChangeAspect="1"/>
          </p:cNvPicPr>
          <p:nvPr>
            <p:ph type="body" idx="1"/>
          </p:nvPr>
        </p:nvPicPr>
        <p:blipFill>
          <a:blip r:embed="rId2"/>
          <a:srcRect l="5468" r="6250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042988" y="-142900"/>
            <a:ext cx="6986587" cy="29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sz="5400" b="1" dirty="0" err="1">
                <a:solidFill>
                  <a:schemeClr val="bg1"/>
                </a:solidFill>
                <a:latin typeface="Monotype Corsiva" pitchFamily="66" charset="0"/>
              </a:rPr>
              <a:t>Минутка</a:t>
            </a:r>
            <a:r>
              <a:rPr lang="uk-UA" sz="5400" b="1" dirty="0">
                <a:solidFill>
                  <a:schemeClr val="bg1"/>
                </a:solidFill>
                <a:latin typeface="Monotype Corsiva" pitchFamily="66" charset="0"/>
              </a:rPr>
              <a:t>  </a:t>
            </a:r>
            <a:r>
              <a:rPr lang="uk-UA" sz="5400" b="1" dirty="0" err="1">
                <a:solidFill>
                  <a:schemeClr val="bg1"/>
                </a:solidFill>
                <a:latin typeface="Monotype Corsiva" pitchFamily="66" charset="0"/>
              </a:rPr>
              <a:t>чистописания</a:t>
            </a:r>
            <a:endParaRPr lang="ru-RU" sz="5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4214818"/>
            <a:ext cx="764386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b="1" dirty="0" smtClean="0">
                <a:solidFill>
                  <a:srgbClr val="C00000"/>
                </a:solidFill>
                <a:latin typeface="Comic Sans MS" pitchFamily="66" charset="0"/>
              </a:rPr>
              <a:t>сл</a:t>
            </a:r>
            <a:r>
              <a:rPr lang="ru-RU" sz="11500" b="1" dirty="0" smtClean="0">
                <a:solidFill>
                  <a:srgbClr val="00B050"/>
                </a:solidFill>
                <a:latin typeface="Comic Sans MS" pitchFamily="66" charset="0"/>
              </a:rPr>
              <a:t>о</a:t>
            </a:r>
            <a:r>
              <a:rPr lang="ru-RU" sz="11500" b="1" dirty="0" smtClean="0">
                <a:solidFill>
                  <a:srgbClr val="C00000"/>
                </a:solidFill>
                <a:latin typeface="Comic Sans MS" pitchFamily="66" charset="0"/>
              </a:rPr>
              <a:t>варь</a:t>
            </a:r>
            <a:endParaRPr lang="ru-RU" sz="9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8" name="Picture 10" descr="огонь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8349089" y="5429264"/>
            <a:ext cx="794911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1" name="Picture 1" descr="C:\Documents and Settings\Admin\Рабочий стол\Уроки в 3 классе\Русский язык\Ребусы\04.jpg"/>
          <p:cNvPicPr>
            <a:picLocks noChangeAspect="1" noChangeArrowheads="1"/>
          </p:cNvPicPr>
          <p:nvPr/>
        </p:nvPicPr>
        <p:blipFill>
          <a:blip r:embed="rId4">
            <a:lum bright="10000" contrast="40000"/>
          </a:blip>
          <a:srcRect/>
          <a:stretch>
            <a:fillRect/>
          </a:stretch>
        </p:blipFill>
        <p:spPr bwMode="auto">
          <a:xfrm>
            <a:off x="857223" y="714356"/>
            <a:ext cx="7572429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3011" name="Рисунок 1"/>
          <p:cNvPicPr>
            <a:picLocks noGrp="1" noChangeAspect="1"/>
          </p:cNvPicPr>
          <p:nvPr>
            <p:ph type="body" idx="1"/>
          </p:nvPr>
        </p:nvPicPr>
        <p:blipFill>
          <a:blip r:embed="rId2" cstate="print"/>
          <a:srcRect l="5468" r="6250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042988" y="-142900"/>
            <a:ext cx="6986587" cy="29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sz="5400" b="1" dirty="0" err="1">
                <a:solidFill>
                  <a:schemeClr val="bg1"/>
                </a:solidFill>
                <a:latin typeface="Monotype Corsiva" pitchFamily="66" charset="0"/>
              </a:rPr>
              <a:t>Минутка</a:t>
            </a:r>
            <a:r>
              <a:rPr lang="uk-UA" sz="5400" b="1" dirty="0">
                <a:solidFill>
                  <a:schemeClr val="bg1"/>
                </a:solidFill>
                <a:latin typeface="Monotype Corsiva" pitchFamily="66" charset="0"/>
              </a:rPr>
              <a:t>  </a:t>
            </a:r>
            <a:r>
              <a:rPr lang="uk-UA" sz="5400" b="1" dirty="0" err="1">
                <a:solidFill>
                  <a:schemeClr val="bg1"/>
                </a:solidFill>
                <a:latin typeface="Monotype Corsiva" pitchFamily="66" charset="0"/>
              </a:rPr>
              <a:t>чистописания</a:t>
            </a:r>
            <a:endParaRPr lang="ru-RU" sz="5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3929066"/>
            <a:ext cx="7143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b="1" dirty="0" smtClean="0">
                <a:solidFill>
                  <a:srgbClr val="C00000"/>
                </a:solidFill>
                <a:latin typeface="Comic Sans MS" pitchFamily="66" charset="0"/>
              </a:rPr>
              <a:t>з</a:t>
            </a:r>
            <a:r>
              <a:rPr lang="ru-RU" sz="11500" b="1" dirty="0" smtClean="0">
                <a:solidFill>
                  <a:srgbClr val="00B050"/>
                </a:solidFill>
                <a:latin typeface="Comic Sans MS" pitchFamily="66" charset="0"/>
              </a:rPr>
              <a:t>оо</a:t>
            </a:r>
            <a:r>
              <a:rPr lang="ru-RU" sz="11500" b="1" dirty="0" smtClean="0">
                <a:solidFill>
                  <a:srgbClr val="C00000"/>
                </a:solidFill>
                <a:latin typeface="Comic Sans MS" pitchFamily="66" charset="0"/>
              </a:rPr>
              <a:t>парк</a:t>
            </a:r>
            <a:endParaRPr lang="ru-RU" sz="115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9" name="Picture 10" descr="огонь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7929554" y="4675210"/>
            <a:ext cx="1214446" cy="2182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7" name="Picture 1" descr="C:\Documents and Settings\Admin\Рабочий стол\Уроки в 3 классе\Русский язык\Ребусы\4.jpg"/>
          <p:cNvPicPr>
            <a:picLocks noChangeAspect="1" noChangeArrowheads="1"/>
          </p:cNvPicPr>
          <p:nvPr/>
        </p:nvPicPr>
        <p:blipFill>
          <a:blip r:embed="rId4">
            <a:lum bright="-10000" contrast="40000"/>
          </a:blip>
          <a:srcRect/>
          <a:stretch>
            <a:fillRect/>
          </a:stretch>
        </p:blipFill>
        <p:spPr bwMode="auto">
          <a:xfrm>
            <a:off x="2143108" y="785794"/>
            <a:ext cx="5572164" cy="3120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3011" name="Рисунок 1"/>
          <p:cNvPicPr>
            <a:picLocks noGrp="1" noChangeAspect="1"/>
          </p:cNvPicPr>
          <p:nvPr>
            <p:ph type="body" idx="1"/>
          </p:nvPr>
        </p:nvPicPr>
        <p:blipFill>
          <a:blip r:embed="rId2" cstate="print"/>
          <a:srcRect l="5468" r="6250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7" name="TextBox 6"/>
          <p:cNvSpPr txBox="1"/>
          <p:nvPr/>
        </p:nvSpPr>
        <p:spPr>
          <a:xfrm>
            <a:off x="857224" y="3857628"/>
            <a:ext cx="764386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b="1" dirty="0" smtClean="0">
                <a:solidFill>
                  <a:srgbClr val="C00000"/>
                </a:solidFill>
                <a:latin typeface="Comic Sans MS" pitchFamily="66" charset="0"/>
              </a:rPr>
              <a:t>мода</a:t>
            </a:r>
            <a:endParaRPr lang="ru-RU" sz="9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8" name="Picture 10" descr="огонь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8349089" y="5429264"/>
            <a:ext cx="794911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7" name="Picture 1" descr="C:\Documents and Settings\Admin\Рабочий стол\Уроки в 3 классе\Русский язык\Ребусы\12.jpg"/>
          <p:cNvPicPr>
            <a:picLocks noChangeAspect="1" noChangeArrowheads="1"/>
          </p:cNvPicPr>
          <p:nvPr/>
        </p:nvPicPr>
        <p:blipFill>
          <a:blip r:embed="rId4">
            <a:lum contrast="40000"/>
          </a:blip>
          <a:srcRect/>
          <a:stretch>
            <a:fillRect/>
          </a:stretch>
        </p:blipFill>
        <p:spPr bwMode="auto">
          <a:xfrm>
            <a:off x="1500166" y="714356"/>
            <a:ext cx="6786610" cy="33528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3011" name="Рисунок 1"/>
          <p:cNvPicPr>
            <a:picLocks noGrp="1" noChangeAspect="1"/>
          </p:cNvPicPr>
          <p:nvPr>
            <p:ph type="body" idx="1"/>
          </p:nvPr>
        </p:nvPicPr>
        <p:blipFill>
          <a:blip r:embed="rId2" cstate="print"/>
          <a:srcRect l="5468" r="6250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042988" y="-142900"/>
            <a:ext cx="6986587" cy="29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sz="5400" b="1" dirty="0" err="1">
                <a:solidFill>
                  <a:schemeClr val="bg1"/>
                </a:solidFill>
                <a:latin typeface="Monotype Corsiva" pitchFamily="66" charset="0"/>
              </a:rPr>
              <a:t>Минутка</a:t>
            </a:r>
            <a:r>
              <a:rPr lang="uk-UA" sz="5400" b="1" dirty="0">
                <a:solidFill>
                  <a:schemeClr val="bg1"/>
                </a:solidFill>
                <a:latin typeface="Monotype Corsiva" pitchFamily="66" charset="0"/>
              </a:rPr>
              <a:t>  </a:t>
            </a:r>
            <a:r>
              <a:rPr lang="uk-UA" sz="5400" b="1" dirty="0" err="1">
                <a:solidFill>
                  <a:schemeClr val="bg1"/>
                </a:solidFill>
                <a:latin typeface="Monotype Corsiva" pitchFamily="66" charset="0"/>
              </a:rPr>
              <a:t>чистописания</a:t>
            </a:r>
            <a:endParaRPr lang="ru-RU" sz="5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3929066"/>
            <a:ext cx="764386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b="1" dirty="0" smtClean="0">
                <a:solidFill>
                  <a:srgbClr val="C00000"/>
                </a:solidFill>
                <a:latin typeface="Comic Sans MS" pitchFamily="66" charset="0"/>
              </a:rPr>
              <a:t>м</a:t>
            </a:r>
            <a:r>
              <a:rPr lang="ru-RU" sz="11500" b="1" dirty="0" smtClean="0">
                <a:solidFill>
                  <a:srgbClr val="00B050"/>
                </a:solidFill>
                <a:latin typeface="Comic Sans MS" pitchFamily="66" charset="0"/>
              </a:rPr>
              <a:t>а</a:t>
            </a:r>
            <a:r>
              <a:rPr lang="ru-RU" sz="11500" b="1" dirty="0" smtClean="0">
                <a:solidFill>
                  <a:srgbClr val="C00000"/>
                </a:solidFill>
                <a:latin typeface="Comic Sans MS" pitchFamily="66" charset="0"/>
              </a:rPr>
              <a:t>ш</a:t>
            </a:r>
            <a:r>
              <a:rPr lang="ru-RU" sz="11500" b="1" dirty="0" smtClean="0">
                <a:solidFill>
                  <a:srgbClr val="00B050"/>
                </a:solidFill>
                <a:latin typeface="Comic Sans MS" pitchFamily="66" charset="0"/>
              </a:rPr>
              <a:t>и</a:t>
            </a:r>
            <a:r>
              <a:rPr lang="ru-RU" sz="11500" b="1" dirty="0" smtClean="0">
                <a:solidFill>
                  <a:srgbClr val="C00000"/>
                </a:solidFill>
                <a:latin typeface="Comic Sans MS" pitchFamily="66" charset="0"/>
              </a:rPr>
              <a:t>на</a:t>
            </a:r>
            <a:endParaRPr lang="ru-RU" sz="9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8" name="Picture 10" descr="огонь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8349089" y="5429264"/>
            <a:ext cx="794911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3" name="Picture 1" descr="C:\Documents and Settings\Admin\Рабочий стол\Уроки в 3 классе\Русский язык\Ребусы\05.jpg"/>
          <p:cNvPicPr>
            <a:picLocks noChangeAspect="1" noChangeArrowheads="1"/>
          </p:cNvPicPr>
          <p:nvPr/>
        </p:nvPicPr>
        <p:blipFill>
          <a:blip r:embed="rId4">
            <a:lum contrast="40000"/>
          </a:blip>
          <a:srcRect/>
          <a:stretch>
            <a:fillRect/>
          </a:stretch>
        </p:blipFill>
        <p:spPr bwMode="auto">
          <a:xfrm>
            <a:off x="857224" y="714356"/>
            <a:ext cx="7732113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3011" name="Рисунок 1"/>
          <p:cNvPicPr>
            <a:picLocks noGrp="1" noChangeAspect="1"/>
          </p:cNvPicPr>
          <p:nvPr>
            <p:ph type="body" idx="1"/>
          </p:nvPr>
        </p:nvPicPr>
        <p:blipFill>
          <a:blip r:embed="rId2" cstate="print"/>
          <a:srcRect l="5468" r="6250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8" name="TextBox 7"/>
          <p:cNvSpPr txBox="1"/>
          <p:nvPr/>
        </p:nvSpPr>
        <p:spPr>
          <a:xfrm>
            <a:off x="1000100" y="4214818"/>
            <a:ext cx="7429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00B050"/>
                </a:solidFill>
                <a:latin typeface="Comic Sans MS" pitchFamily="66" charset="0"/>
              </a:rPr>
              <a:t>а</a:t>
            </a:r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рбу</a:t>
            </a:r>
            <a:r>
              <a:rPr lang="ru-RU" sz="9600" b="1" dirty="0" smtClean="0">
                <a:solidFill>
                  <a:srgbClr val="00B050"/>
                </a:solidFill>
                <a:latin typeface="Comic Sans MS" pitchFamily="66" charset="0"/>
              </a:rPr>
              <a:t>з</a:t>
            </a:r>
            <a:endParaRPr lang="ru-RU" sz="96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9" name="Picture 10" descr="огонь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8143900" y="5060466"/>
            <a:ext cx="1000100" cy="1797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5" name="Picture 1" descr="C:\Documents and Settings\Admin\Рабочий стол\Уроки в 3 классе\Русский язык\Ребусы\35.jpg"/>
          <p:cNvPicPr>
            <a:picLocks noChangeAspect="1" noChangeArrowheads="1"/>
          </p:cNvPicPr>
          <p:nvPr/>
        </p:nvPicPr>
        <p:blipFill>
          <a:blip r:embed="rId4">
            <a:lum contrast="40000"/>
          </a:blip>
          <a:srcRect/>
          <a:stretch>
            <a:fillRect/>
          </a:stretch>
        </p:blipFill>
        <p:spPr bwMode="auto">
          <a:xfrm>
            <a:off x="3000364" y="642918"/>
            <a:ext cx="3643338" cy="33032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3011" name="Рисунок 1"/>
          <p:cNvPicPr>
            <a:picLocks noGrp="1" noChangeAspect="1"/>
          </p:cNvPicPr>
          <p:nvPr>
            <p:ph type="body" idx="1"/>
          </p:nvPr>
        </p:nvPicPr>
        <p:blipFill>
          <a:blip r:embed="rId2" cstate="print"/>
          <a:srcRect l="5468" r="6250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7" name="TextBox 6"/>
          <p:cNvSpPr txBox="1"/>
          <p:nvPr/>
        </p:nvSpPr>
        <p:spPr>
          <a:xfrm>
            <a:off x="857224" y="3857628"/>
            <a:ext cx="764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зап</a:t>
            </a:r>
            <a:r>
              <a:rPr lang="ru-RU" sz="9600" b="1" dirty="0" smtClean="0">
                <a:solidFill>
                  <a:srgbClr val="00B050"/>
                </a:solidFill>
                <a:latin typeface="Comic Sans MS" pitchFamily="66" charset="0"/>
              </a:rPr>
              <a:t>а</a:t>
            </a:r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х</a:t>
            </a:r>
            <a:endParaRPr lang="ru-RU" sz="88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8" name="Picture 10" descr="огонь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8349089" y="5429264"/>
            <a:ext cx="794911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3" name="Picture 1" descr="C:\Documents and Settings\Admin\Рабочий стол\Уроки в 3 классе\Русский язык\Ребусы\56.jpg"/>
          <p:cNvPicPr>
            <a:picLocks noChangeAspect="1" noChangeArrowheads="1"/>
          </p:cNvPicPr>
          <p:nvPr/>
        </p:nvPicPr>
        <p:blipFill>
          <a:blip r:embed="rId4">
            <a:lum contrast="40000"/>
          </a:blip>
          <a:srcRect/>
          <a:stretch>
            <a:fillRect/>
          </a:stretch>
        </p:blipFill>
        <p:spPr bwMode="auto">
          <a:xfrm>
            <a:off x="2786050" y="714356"/>
            <a:ext cx="4500594" cy="2670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3011" name="Рисунок 1"/>
          <p:cNvPicPr>
            <a:picLocks noGrp="1" noChangeAspect="1"/>
          </p:cNvPicPr>
          <p:nvPr>
            <p:ph type="body" idx="1"/>
          </p:nvPr>
        </p:nvPicPr>
        <p:blipFill>
          <a:blip r:embed="rId2" cstate="print"/>
          <a:srcRect l="5468" r="6250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8" name="TextBox 7"/>
          <p:cNvSpPr txBox="1"/>
          <p:nvPr/>
        </p:nvSpPr>
        <p:spPr>
          <a:xfrm>
            <a:off x="1000100" y="4214818"/>
            <a:ext cx="7429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  <a:latin typeface="Comic Sans MS" pitchFamily="66" charset="0"/>
              </a:rPr>
              <a:t>ко</a:t>
            </a:r>
            <a:r>
              <a:rPr lang="ru-RU" sz="9600" b="1" dirty="0" smtClean="0">
                <a:solidFill>
                  <a:srgbClr val="00B050"/>
                </a:solidFill>
                <a:latin typeface="Comic Sans MS" pitchFamily="66" charset="0"/>
              </a:rPr>
              <a:t>чк</a:t>
            </a:r>
            <a:r>
              <a:rPr lang="ru-RU" sz="9600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endParaRPr lang="ru-RU" sz="9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9" name="Picture 10" descr="огонь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8143900" y="5060466"/>
            <a:ext cx="1000100" cy="1797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7" name="Picture 1" descr="C:\Documents and Settings\Admin\Рабочий стол\Уроки в 3 классе\Русский язык\Ребусы\5316a666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642917"/>
            <a:ext cx="7215238" cy="38576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3011" name="Рисунок 1"/>
          <p:cNvPicPr>
            <a:picLocks noGrp="1" noChangeAspect="1"/>
          </p:cNvPicPr>
          <p:nvPr>
            <p:ph type="body" idx="1"/>
          </p:nvPr>
        </p:nvPicPr>
        <p:blipFill>
          <a:blip r:embed="rId2" cstate="print"/>
          <a:srcRect l="5468" r="6250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7" name="TextBox 6"/>
          <p:cNvSpPr txBox="1"/>
          <p:nvPr/>
        </p:nvSpPr>
        <p:spPr>
          <a:xfrm>
            <a:off x="857224" y="3857628"/>
            <a:ext cx="764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п</a:t>
            </a:r>
            <a:r>
              <a:rPr lang="ru-RU" sz="9600" b="1" dirty="0" smtClean="0">
                <a:solidFill>
                  <a:srgbClr val="00B050"/>
                </a:solidFill>
                <a:latin typeface="Comic Sans MS" pitchFamily="66" charset="0"/>
              </a:rPr>
              <a:t>о</a:t>
            </a:r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д</a:t>
            </a:r>
            <a:r>
              <a:rPr lang="ru-RU" sz="9600" b="1" dirty="0" smtClean="0">
                <a:solidFill>
                  <a:srgbClr val="00B050"/>
                </a:solidFill>
                <a:latin typeface="Comic Sans MS" pitchFamily="66" charset="0"/>
              </a:rPr>
              <a:t>о</a:t>
            </a:r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ко</a:t>
            </a:r>
            <a:r>
              <a:rPr lang="ru-RU" sz="9600" b="1" dirty="0" smtClean="0">
                <a:solidFill>
                  <a:srgbClr val="00B050"/>
                </a:solidFill>
                <a:latin typeface="Comic Sans MS" pitchFamily="66" charset="0"/>
              </a:rPr>
              <a:t>нн</a:t>
            </a:r>
            <a:r>
              <a:rPr lang="ru-RU" sz="9600" b="1" dirty="0" smtClean="0">
                <a:solidFill>
                  <a:srgbClr val="C00000"/>
                </a:solidFill>
                <a:latin typeface="Comic Sans MS" pitchFamily="66" charset="0"/>
              </a:rPr>
              <a:t>ик</a:t>
            </a:r>
            <a:endParaRPr lang="ru-RU" sz="88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8" name="Picture 10" descr="огонь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8349089" y="5429264"/>
            <a:ext cx="794911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69" name="Picture 1" descr="C:\Documents and Settings\Admin\Рабочий стол\Уроки в 3 классе\Русский язык\Ребусы\20.jpg"/>
          <p:cNvPicPr>
            <a:picLocks noChangeAspect="1" noChangeArrowheads="1"/>
          </p:cNvPicPr>
          <p:nvPr/>
        </p:nvPicPr>
        <p:blipFill>
          <a:blip r:embed="rId4">
            <a:lum contrast="40000"/>
          </a:blip>
          <a:srcRect/>
          <a:stretch>
            <a:fillRect/>
          </a:stretch>
        </p:blipFill>
        <p:spPr bwMode="auto">
          <a:xfrm>
            <a:off x="857223" y="714356"/>
            <a:ext cx="7739117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3011" name="Рисунок 1"/>
          <p:cNvPicPr>
            <a:picLocks noGrp="1" noChangeAspect="1"/>
          </p:cNvPicPr>
          <p:nvPr>
            <p:ph type="body" idx="1"/>
          </p:nvPr>
        </p:nvPicPr>
        <p:blipFill>
          <a:blip r:embed="rId2" cstate="print"/>
          <a:srcRect l="5468" r="6250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8" name="TextBox 7"/>
          <p:cNvSpPr txBox="1"/>
          <p:nvPr/>
        </p:nvSpPr>
        <p:spPr>
          <a:xfrm>
            <a:off x="928662" y="3857628"/>
            <a:ext cx="74295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800" b="1" dirty="0" smtClean="0">
                <a:solidFill>
                  <a:srgbClr val="C00000"/>
                </a:solidFill>
                <a:latin typeface="Comic Sans MS" pitchFamily="66" charset="0"/>
              </a:rPr>
              <a:t>сов</a:t>
            </a:r>
            <a:r>
              <a:rPr lang="ru-RU" sz="13800" b="1" dirty="0" smtClean="0">
                <a:solidFill>
                  <a:srgbClr val="00B050"/>
                </a:solidFill>
                <a:latin typeface="Comic Sans MS" pitchFamily="66" charset="0"/>
              </a:rPr>
              <a:t>е</a:t>
            </a:r>
            <a:r>
              <a:rPr lang="ru-RU" sz="13800" b="1" dirty="0" smtClean="0">
                <a:solidFill>
                  <a:srgbClr val="C00000"/>
                </a:solidFill>
                <a:latin typeface="Comic Sans MS" pitchFamily="66" charset="0"/>
              </a:rPr>
              <a:t>сть</a:t>
            </a:r>
            <a:endParaRPr lang="ru-RU" sz="13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9" name="Picture 10" descr="огонь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8143900" y="5060466"/>
            <a:ext cx="1000100" cy="1797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3" name="Picture 1" descr="C:\Documents and Settings\Admin\Рабочий стол\Уроки в 3 классе\Русский язык\Ребусы\14.jpg"/>
          <p:cNvPicPr>
            <a:picLocks noChangeAspect="1" noChangeArrowheads="1"/>
          </p:cNvPicPr>
          <p:nvPr/>
        </p:nvPicPr>
        <p:blipFill>
          <a:blip r:embed="rId4">
            <a:lum bright="10000" contrast="40000"/>
          </a:blip>
          <a:srcRect/>
          <a:stretch>
            <a:fillRect/>
          </a:stretch>
        </p:blipFill>
        <p:spPr bwMode="auto">
          <a:xfrm>
            <a:off x="857223" y="714356"/>
            <a:ext cx="7739117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3011" name="Рисунок 1"/>
          <p:cNvPicPr>
            <a:picLocks noGrp="1" noChangeAspect="1"/>
          </p:cNvPicPr>
          <p:nvPr>
            <p:ph type="body" idx="1"/>
          </p:nvPr>
        </p:nvPicPr>
        <p:blipFill>
          <a:blip r:embed="rId2" cstate="print"/>
          <a:srcRect l="5468" r="6250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7" name="TextBox 6"/>
          <p:cNvSpPr txBox="1"/>
          <p:nvPr/>
        </p:nvSpPr>
        <p:spPr>
          <a:xfrm>
            <a:off x="857224" y="3857628"/>
            <a:ext cx="764386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800" b="1" dirty="0" smtClean="0">
                <a:solidFill>
                  <a:srgbClr val="C00000"/>
                </a:solidFill>
                <a:latin typeface="Comic Sans MS" pitchFamily="66" charset="0"/>
              </a:rPr>
              <a:t>п</a:t>
            </a:r>
            <a:r>
              <a:rPr lang="ru-RU" sz="13800" b="1" dirty="0" smtClean="0">
                <a:solidFill>
                  <a:srgbClr val="00B050"/>
                </a:solidFill>
                <a:latin typeface="Comic Sans MS" pitchFamily="66" charset="0"/>
              </a:rPr>
              <a:t>о</a:t>
            </a:r>
            <a:r>
              <a:rPr lang="ru-RU" sz="13800" b="1" dirty="0" smtClean="0">
                <a:solidFill>
                  <a:srgbClr val="C00000"/>
                </a:solidFill>
                <a:latin typeface="Comic Sans MS" pitchFamily="66" charset="0"/>
              </a:rPr>
              <a:t>сёл</a:t>
            </a:r>
            <a:r>
              <a:rPr lang="ru-RU" sz="13800" b="1" dirty="0" smtClean="0">
                <a:solidFill>
                  <a:srgbClr val="00B050"/>
                </a:solidFill>
                <a:latin typeface="Comic Sans MS" pitchFamily="66" charset="0"/>
              </a:rPr>
              <a:t>о</a:t>
            </a:r>
            <a:r>
              <a:rPr lang="ru-RU" sz="13800" b="1" dirty="0" smtClean="0">
                <a:solidFill>
                  <a:srgbClr val="C00000"/>
                </a:solidFill>
                <a:latin typeface="Comic Sans MS" pitchFamily="66" charset="0"/>
              </a:rPr>
              <a:t>к</a:t>
            </a:r>
            <a:endParaRPr lang="ru-RU" sz="115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8" name="Picture 10" descr="огонь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8349089" y="5429264"/>
            <a:ext cx="794911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69" name="Picture 1" descr="C:\Documents and Settings\Admin\Рабочий стол\Уроки в 3 классе\Русский язык\Ребусы\13.jpg"/>
          <p:cNvPicPr>
            <a:picLocks noChangeAspect="1" noChangeArrowheads="1"/>
          </p:cNvPicPr>
          <p:nvPr/>
        </p:nvPicPr>
        <p:blipFill>
          <a:blip r:embed="rId4">
            <a:lum contrast="40000"/>
          </a:blip>
          <a:srcRect/>
          <a:stretch>
            <a:fillRect/>
          </a:stretch>
        </p:blipFill>
        <p:spPr bwMode="auto">
          <a:xfrm>
            <a:off x="857223" y="714356"/>
            <a:ext cx="7739117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68</Words>
  <Application>Microsoft Office PowerPoint</Application>
  <PresentationFormat>Экран (4:3)</PresentationFormat>
  <Paragraphs>49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Ребусы в картинках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18</cp:revision>
  <dcterms:created xsi:type="dcterms:W3CDTF">2011-11-23T15:13:08Z</dcterms:created>
  <dcterms:modified xsi:type="dcterms:W3CDTF">2011-12-20T16:36:28Z</dcterms:modified>
</cp:coreProperties>
</file>