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5" r:id="rId4"/>
    <p:sldId id="283" r:id="rId5"/>
    <p:sldId id="285" r:id="rId6"/>
    <p:sldId id="284" r:id="rId7"/>
    <p:sldId id="282" r:id="rId8"/>
    <p:sldId id="276" r:id="rId9"/>
    <p:sldId id="277" r:id="rId10"/>
    <p:sldId id="281" r:id="rId11"/>
    <p:sldId id="280" r:id="rId12"/>
    <p:sldId id="278" r:id="rId13"/>
    <p:sldId id="279" r:id="rId14"/>
    <p:sldId id="274" r:id="rId15"/>
    <p:sldId id="273" r:id="rId16"/>
    <p:sldId id="272" r:id="rId17"/>
    <p:sldId id="271" r:id="rId18"/>
    <p:sldId id="268" r:id="rId19"/>
    <p:sldId id="269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266" r:id="rId30"/>
    <p:sldId id="26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22EEC-49A0-4685-8E0C-E4E40FCBE9F6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CB15A-1D21-43F7-B8B2-1C450EEF2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Ребусы в картинках</a:t>
            </a: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857224" y="3857628"/>
            <a:ext cx="7643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скв</a:t>
            </a:r>
            <a:r>
              <a:rPr lang="ru-RU" sz="115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рец</a:t>
            </a:r>
            <a:endParaRPr lang="ru-RU" sz="96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1" name="Picture 1" descr="C:\Documents and Settings\Admin\Рабочий стол\Уроки в 3 классе\Русский язык\Ребусы\16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3" y="714356"/>
            <a:ext cx="773911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928662" y="38576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п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г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ворка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143900" y="5060466"/>
            <a:ext cx="1000100" cy="179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5" name="Picture 1" descr="C:\Documents and Settings\Admin\Рабочий стол\Уроки в 3 классе\Русский язык\Ребусы\18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3" y="714356"/>
            <a:ext cx="773911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928662" y="38576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п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слов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и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ца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143900" y="5060466"/>
            <a:ext cx="1000100" cy="179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1" name="Picture 1" descr="C:\Documents and Settings\Admin\Рабочий стол\Уроки в 3 классе\Русский язык\Ребусы\10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3" y="642918"/>
            <a:ext cx="773211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857224" y="3857628"/>
            <a:ext cx="76438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b="1" dirty="0" smtClean="0">
                <a:solidFill>
                  <a:srgbClr val="C00000"/>
                </a:solidFill>
                <a:latin typeface="Comic Sans MS" pitchFamily="66" charset="0"/>
              </a:rPr>
              <a:t>со</a:t>
            </a:r>
            <a:r>
              <a:rPr lang="ru-RU" sz="13800" b="1" dirty="0" smtClean="0">
                <a:solidFill>
                  <a:srgbClr val="00B050"/>
                </a:solidFill>
                <a:latin typeface="Comic Sans MS" pitchFamily="66" charset="0"/>
              </a:rPr>
              <a:t>л</a:t>
            </a:r>
            <a:r>
              <a:rPr lang="ru-RU" sz="13800" b="1" dirty="0" smtClean="0">
                <a:solidFill>
                  <a:srgbClr val="C00000"/>
                </a:solidFill>
                <a:latin typeface="Comic Sans MS" pitchFamily="66" charset="0"/>
              </a:rPr>
              <a:t>нц</a:t>
            </a:r>
            <a:r>
              <a:rPr lang="ru-RU" sz="13800" b="1" dirty="0" smtClean="0">
                <a:solidFill>
                  <a:srgbClr val="00B050"/>
                </a:solidFill>
                <a:latin typeface="Comic Sans MS" pitchFamily="66" charset="0"/>
              </a:rPr>
              <a:t>е</a:t>
            </a:r>
            <a:endParaRPr lang="ru-RU" sz="115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8" name="Picture 2" descr="C:\Documents and Settings\Admin\Рабочий стол\Уроки в 3 классе\Русский язык\Ребусы\15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3" y="714356"/>
            <a:ext cx="773911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928662" y="4143380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ш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к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ла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д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ка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143900" y="5060466"/>
            <a:ext cx="1000100" cy="179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1" name="Picture 1" descr="C:\Documents and Settings\Admin\Рабочий стол\Уроки в 3 классе\Русский язык\Ребусы\11.jpg"/>
          <p:cNvPicPr>
            <a:picLocks noChangeAspect="1" noChangeArrowheads="1"/>
          </p:cNvPicPr>
          <p:nvPr/>
        </p:nvPicPr>
        <p:blipFill>
          <a:blip r:embed="rId4">
            <a:lum bright="10000" contrast="40000"/>
          </a:blip>
          <a:srcRect/>
          <a:stretch>
            <a:fillRect/>
          </a:stretch>
        </p:blipFill>
        <p:spPr bwMode="auto">
          <a:xfrm>
            <a:off x="857223" y="785794"/>
            <a:ext cx="773911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857224" y="3643314"/>
            <a:ext cx="7643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ф</a:t>
            </a:r>
            <a:r>
              <a:rPr lang="ru-RU" sz="11500" b="1" dirty="0" smtClean="0">
                <a:solidFill>
                  <a:srgbClr val="00B050"/>
                </a:solidFill>
                <a:latin typeface="Comic Sans MS" pitchFamily="66" charset="0"/>
              </a:rPr>
              <a:t>е</a:t>
            </a:r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враль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3" name="Picture 1" descr="C:\Documents and Settings\Admin\Рабочий стол\Уроки в 3 классе\Русский язык\Ребусы\09.jpg"/>
          <p:cNvPicPr>
            <a:picLocks noChangeAspect="1" noChangeArrowheads="1"/>
          </p:cNvPicPr>
          <p:nvPr/>
        </p:nvPicPr>
        <p:blipFill>
          <a:blip r:embed="rId4">
            <a:lum bright="20000" contrast="40000"/>
          </a:blip>
          <a:srcRect/>
          <a:stretch>
            <a:fillRect/>
          </a:stretch>
        </p:blipFill>
        <p:spPr bwMode="auto">
          <a:xfrm>
            <a:off x="857223" y="714356"/>
            <a:ext cx="773211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928662" y="4143380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в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а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тру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ш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ка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143900" y="5060466"/>
            <a:ext cx="1000100" cy="179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7" name="Picture 1" descr="C:\Documents and Settings\Admin\Рабочий стол\Уроки в 3 классе\Русский язык\Ребусы\8f6a319ae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500042"/>
            <a:ext cx="8143932" cy="36159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5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3929066"/>
            <a:ext cx="7643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Ч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Е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Л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ВЕК</a:t>
            </a:r>
            <a:endParaRPr lang="ru-RU" sz="8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 descr="C:\Documents and Settings\Admin\Рабочий стол\Уроки в 3 классе\Русский язык\Ребусы\08.jpg"/>
          <p:cNvPicPr>
            <a:picLocks noChangeAspect="1" noChangeArrowheads="1"/>
          </p:cNvPicPr>
          <p:nvPr/>
        </p:nvPicPr>
        <p:blipFill>
          <a:blip r:embed="rId4">
            <a:lum bright="10000" contrast="40000"/>
          </a:blip>
          <a:srcRect/>
          <a:stretch>
            <a:fillRect/>
          </a:stretch>
        </p:blipFill>
        <p:spPr bwMode="auto">
          <a:xfrm>
            <a:off x="857223" y="714356"/>
            <a:ext cx="773211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929066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К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Р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ЛЕВА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7929554" y="4675210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7" name="Picture 1" descr="C:\Documents and Settings\Admin\Рабочий стол\Уроки в 3 классе\Русский язык\Ребусы\07.jpg"/>
          <p:cNvPicPr>
            <a:picLocks noChangeAspect="1" noChangeArrowheads="1"/>
          </p:cNvPicPr>
          <p:nvPr/>
        </p:nvPicPr>
        <p:blipFill>
          <a:blip r:embed="rId4">
            <a:lum bright="10000" contrast="40000"/>
          </a:blip>
          <a:srcRect/>
          <a:stretch>
            <a:fillRect/>
          </a:stretch>
        </p:blipFill>
        <p:spPr bwMode="auto">
          <a:xfrm>
            <a:off x="857223" y="714356"/>
            <a:ext cx="773211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5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3929066"/>
            <a:ext cx="7643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РАД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СТЬ</a:t>
            </a:r>
            <a:endParaRPr lang="ru-RU" sz="8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3" name="Picture 1" descr="C:\Documents and Settings\Admin\Рабочий стол\Уроки в 3 классе\Русский язык\Ребусы\06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3" y="714356"/>
            <a:ext cx="773211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929066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Д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БР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ТА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7929554" y="4675210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" descr="C:\Documents and Settings\Admin\Рабочий стол\Уроки в 3 классе\Русский язык\Ребусы\03.jpg"/>
          <p:cNvPicPr>
            <a:picLocks noChangeAspect="1" noChangeArrowheads="1"/>
          </p:cNvPicPr>
          <p:nvPr/>
        </p:nvPicPr>
        <p:blipFill>
          <a:blip r:embed="rId4">
            <a:lum bright="10000" contrast="40000"/>
          </a:blip>
          <a:srcRect/>
          <a:stretch>
            <a:fillRect/>
          </a:stretch>
        </p:blipFill>
        <p:spPr bwMode="auto">
          <a:xfrm>
            <a:off x="857223" y="714356"/>
            <a:ext cx="773211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2050" name="Picture 2" descr="C:\Documents and Settings\Admin\Рабочий стол\Уроки в 3 классе\Русский язык\Ребусы\2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71480"/>
            <a:ext cx="8215370" cy="32861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57224" y="3857628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СТРЕК  </a:t>
            </a:r>
            <a:r>
              <a:rPr lang="ru-RU" sz="800" b="1" dirty="0" smtClean="0">
                <a:solidFill>
                  <a:srgbClr val="C00000"/>
                </a:solidFill>
                <a:latin typeface="Comic Sans MS" pitchFamily="66" charset="0"/>
              </a:rPr>
              <a:t>        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ЗА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4929190" y="3571876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 descr="C:\Documents and Settings\Admin\Рабочий стол\Уроки в 3 классе\Русский язык\Ребусы\2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571480"/>
            <a:ext cx="8001056" cy="320042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57224" y="3929066"/>
            <a:ext cx="7143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ТУЧ</a:t>
            </a:r>
            <a:endParaRPr lang="ru-RU" sz="115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6000760" y="3571876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3857628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АИСТ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7929554" y="4675210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642918"/>
            <a:ext cx="8001056" cy="3200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929066"/>
            <a:ext cx="7143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ОГОРОД</a:t>
            </a:r>
            <a:endParaRPr lang="ru-RU" sz="115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6215074" y="3428999"/>
            <a:ext cx="1571636" cy="282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571480"/>
            <a:ext cx="821537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8286784"/>
          </a:xfrm>
          <a:noFill/>
        </p:spPr>
      </p:pic>
      <p:sp>
        <p:nvSpPr>
          <p:cNvPr id="4" name="TextBox 3"/>
          <p:cNvSpPr txBox="1"/>
          <p:nvPr/>
        </p:nvSpPr>
        <p:spPr>
          <a:xfrm>
            <a:off x="857224" y="714356"/>
            <a:ext cx="7786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Comic Sans MS" pitchFamily="66" charset="0"/>
              </a:rPr>
              <a:t>Например:</a:t>
            </a:r>
          </a:p>
          <a:p>
            <a:endParaRPr lang="ru-RU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3143248"/>
            <a:ext cx="197918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000100" y="3143248"/>
            <a:ext cx="2143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</a:rPr>
              <a:t>раз</a:t>
            </a:r>
            <a:endParaRPr lang="ru-RU" sz="9600" b="1" dirty="0">
              <a:solidFill>
                <a:srgbClr val="C0000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2143108" y="3786190"/>
            <a:ext cx="1000132" cy="42862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28860" y="1714488"/>
            <a:ext cx="6429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</a:rPr>
              <a:t>с</a:t>
            </a:r>
            <a:endParaRPr lang="ru-RU" sz="96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1857364"/>
            <a:ext cx="12144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,,</a:t>
            </a:r>
            <a:endParaRPr lang="ru-RU" sz="9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929322" y="3214686"/>
            <a:ext cx="29289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err="1" smtClean="0">
                <a:solidFill>
                  <a:srgbClr val="C00000"/>
                </a:solidFill>
              </a:rPr>
              <a:t>ился</a:t>
            </a:r>
            <a:endParaRPr lang="ru-RU" sz="96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5214950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рассердился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929066"/>
            <a:ext cx="7143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Колумб</a:t>
            </a:r>
            <a:endParaRPr lang="ru-RU" sz="115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7929554" y="4675210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1" name="Picture 1" descr="C:\Documents and Settings\Admin\Рабочий стол\Уроки в 3 классе\Русский язык\Ребусы\2.jpg"/>
          <p:cNvPicPr>
            <a:picLocks noChangeAspect="1" noChangeArrowheads="1"/>
          </p:cNvPicPr>
          <p:nvPr/>
        </p:nvPicPr>
        <p:blipFill>
          <a:blip r:embed="rId4">
            <a:lum bright="10000" contrast="40000"/>
          </a:blip>
          <a:srcRect/>
          <a:stretch>
            <a:fillRect/>
          </a:stretch>
        </p:blipFill>
        <p:spPr bwMode="auto">
          <a:xfrm>
            <a:off x="2285984" y="714356"/>
            <a:ext cx="4857784" cy="22650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4643446"/>
            <a:ext cx="714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Comic Sans MS" pitchFamily="66" charset="0"/>
              </a:rPr>
              <a:t>Красная Шапочка</a:t>
            </a:r>
            <a:endParaRPr lang="ru-RU" sz="5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" name="Picture 1" descr="C:\Documents and Settings\Admin\Рабочий стол\Уроки в 3 классе\Русский язык\Ребусы\2C03D11E-9171-8FC9-FE0C-6C9CB0687631.jpg"/>
          <p:cNvPicPr>
            <a:picLocks noChangeAspect="1" noChangeArrowheads="1"/>
          </p:cNvPicPr>
          <p:nvPr/>
        </p:nvPicPr>
        <p:blipFill>
          <a:blip r:embed="rId4"/>
          <a:srcRect t="24124" b="22179"/>
          <a:stretch>
            <a:fillRect/>
          </a:stretch>
        </p:blipFill>
        <p:spPr bwMode="auto">
          <a:xfrm>
            <a:off x="571472" y="642918"/>
            <a:ext cx="7929618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929066"/>
            <a:ext cx="7143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гусеница</a:t>
            </a:r>
            <a:endParaRPr lang="ru-RU" sz="115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7929554" y="4675210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5" name="Picture 1" descr="C:\Documents and Settings\Admin\Рабочий стол\Уроки в 3 классе\Русский язык\Ребусы\3e443303a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571480"/>
            <a:ext cx="8072494" cy="35922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5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4214818"/>
            <a:ext cx="7643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сл</a:t>
            </a:r>
            <a:r>
              <a:rPr lang="ru-RU" sz="115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варь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1" name="Picture 1" descr="C:\Documents and Settings\Admin\Рабочий стол\Уроки в 3 классе\Русский язык\Ребусы\04.jpg"/>
          <p:cNvPicPr>
            <a:picLocks noChangeAspect="1" noChangeArrowheads="1"/>
          </p:cNvPicPr>
          <p:nvPr/>
        </p:nvPicPr>
        <p:blipFill>
          <a:blip r:embed="rId4">
            <a:lum bright="10000" contrast="40000"/>
          </a:blip>
          <a:srcRect/>
          <a:stretch>
            <a:fillRect/>
          </a:stretch>
        </p:blipFill>
        <p:spPr bwMode="auto">
          <a:xfrm>
            <a:off x="857223" y="714356"/>
            <a:ext cx="7572429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929066"/>
            <a:ext cx="7143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з</a:t>
            </a:r>
            <a:r>
              <a:rPr lang="ru-RU" sz="11500" b="1" dirty="0" smtClean="0">
                <a:solidFill>
                  <a:srgbClr val="00B050"/>
                </a:solidFill>
                <a:latin typeface="Comic Sans MS" pitchFamily="66" charset="0"/>
              </a:rPr>
              <a:t>оо</a:t>
            </a:r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парк</a:t>
            </a:r>
            <a:endParaRPr lang="ru-RU" sz="115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7929554" y="4675210"/>
            <a:ext cx="1214446" cy="2182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7" name="Picture 1" descr="C:\Documents and Settings\Admin\Рабочий стол\Уроки в 3 классе\Русский язык\Ребусы\4.jpg"/>
          <p:cNvPicPr>
            <a:picLocks noChangeAspect="1" noChangeArrowheads="1"/>
          </p:cNvPicPr>
          <p:nvPr/>
        </p:nvPicPr>
        <p:blipFill>
          <a:blip r:embed="rId4">
            <a:lum bright="-10000" contrast="40000"/>
          </a:blip>
          <a:srcRect/>
          <a:stretch>
            <a:fillRect/>
          </a:stretch>
        </p:blipFill>
        <p:spPr bwMode="auto">
          <a:xfrm>
            <a:off x="2143108" y="785794"/>
            <a:ext cx="5572164" cy="3120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857224" y="3857628"/>
            <a:ext cx="7643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мода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7" name="Picture 1" descr="C:\Documents and Settings\Admin\Рабочий стол\Уроки в 3 классе\Русский язык\Ребусы\12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1500166" y="714356"/>
            <a:ext cx="6786610" cy="33528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2988" y="-142900"/>
            <a:ext cx="6986587" cy="29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Минутка</a:t>
            </a:r>
            <a:r>
              <a:rPr lang="uk-UA" sz="5400" b="1" dirty="0">
                <a:solidFill>
                  <a:schemeClr val="bg1"/>
                </a:solidFill>
                <a:latin typeface="Monotype Corsiva" pitchFamily="66" charset="0"/>
              </a:rPr>
              <a:t>  </a:t>
            </a:r>
            <a:r>
              <a:rPr lang="uk-UA" sz="5400" b="1" dirty="0" err="1">
                <a:solidFill>
                  <a:schemeClr val="bg1"/>
                </a:solidFill>
                <a:latin typeface="Monotype Corsiva" pitchFamily="66" charset="0"/>
              </a:rPr>
              <a:t>чистописания</a:t>
            </a:r>
            <a:endParaRPr lang="ru-RU" sz="5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3929066"/>
            <a:ext cx="7643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м</a:t>
            </a:r>
            <a:r>
              <a:rPr lang="ru-RU" sz="11500" b="1" dirty="0" smtClean="0">
                <a:solidFill>
                  <a:srgbClr val="00B050"/>
                </a:solidFill>
                <a:latin typeface="Comic Sans MS" pitchFamily="66" charset="0"/>
              </a:rPr>
              <a:t>а</a:t>
            </a:r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ш</a:t>
            </a:r>
            <a:r>
              <a:rPr lang="ru-RU" sz="11500" b="1" dirty="0" smtClean="0">
                <a:solidFill>
                  <a:srgbClr val="00B050"/>
                </a:solidFill>
                <a:latin typeface="Comic Sans MS" pitchFamily="66" charset="0"/>
              </a:rPr>
              <a:t>и</a:t>
            </a:r>
            <a:r>
              <a:rPr lang="ru-RU" sz="11500" b="1" dirty="0" smtClean="0">
                <a:solidFill>
                  <a:srgbClr val="C00000"/>
                </a:solidFill>
                <a:latin typeface="Comic Sans MS" pitchFamily="66" charset="0"/>
              </a:rPr>
              <a:t>на</a:t>
            </a:r>
            <a:endParaRPr lang="ru-RU" sz="9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3" name="Picture 1" descr="C:\Documents and Settings\Admin\Рабочий стол\Уроки в 3 классе\Русский язык\Ребусы\05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4" y="714356"/>
            <a:ext cx="773211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1000100" y="421481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а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рбу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з</a:t>
            </a:r>
            <a:endParaRPr lang="ru-RU" sz="96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143900" y="5060466"/>
            <a:ext cx="1000100" cy="179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5" name="Picture 1" descr="C:\Documents and Settings\Admin\Рабочий стол\Уроки в 3 классе\Русский язык\Ребусы\35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3000364" y="642918"/>
            <a:ext cx="3643338" cy="33032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857224" y="3857628"/>
            <a:ext cx="7643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зап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а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х</a:t>
            </a:r>
            <a:endParaRPr lang="ru-RU" sz="88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3" name="Picture 1" descr="C:\Documents and Settings\Admin\Рабочий стол\Уроки в 3 классе\Русский язык\Ребусы\56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2786050" y="714356"/>
            <a:ext cx="4500594" cy="2670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1000100" y="421481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  <a:latin typeface="Comic Sans MS" pitchFamily="66" charset="0"/>
              </a:rPr>
              <a:t>ко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чк</a:t>
            </a:r>
            <a:r>
              <a:rPr lang="ru-RU" sz="9600" b="1" dirty="0" smtClean="0">
                <a:solidFill>
                  <a:srgbClr val="FF0000"/>
                </a:solidFill>
                <a:latin typeface="Comic Sans MS" pitchFamily="66" charset="0"/>
              </a:rPr>
              <a:t>а</a:t>
            </a:r>
            <a:endParaRPr lang="ru-RU" sz="9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143900" y="5060466"/>
            <a:ext cx="1000100" cy="179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7" name="Picture 1" descr="C:\Documents and Settings\Admin\Рабочий стол\Уроки в 3 классе\Русский язык\Ребусы\5316a6661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642917"/>
            <a:ext cx="7215238" cy="38576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857224" y="3857628"/>
            <a:ext cx="7643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п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д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ко</a:t>
            </a:r>
            <a:r>
              <a:rPr lang="ru-RU" sz="9600" b="1" dirty="0" smtClean="0">
                <a:solidFill>
                  <a:srgbClr val="00B050"/>
                </a:solidFill>
                <a:latin typeface="Comic Sans MS" pitchFamily="66" charset="0"/>
              </a:rPr>
              <a:t>нн</a:t>
            </a:r>
            <a:r>
              <a:rPr lang="ru-RU" sz="9600" b="1" dirty="0" smtClean="0">
                <a:solidFill>
                  <a:srgbClr val="C00000"/>
                </a:solidFill>
                <a:latin typeface="Comic Sans MS" pitchFamily="66" charset="0"/>
              </a:rPr>
              <a:t>ик</a:t>
            </a:r>
            <a:endParaRPr lang="ru-RU" sz="88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69" name="Picture 1" descr="C:\Documents and Settings\Admin\Рабочий стол\Уроки в 3 классе\Русский язык\Ребусы\20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3" y="714356"/>
            <a:ext cx="773911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928662" y="3857628"/>
            <a:ext cx="74295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b="1" dirty="0" smtClean="0">
                <a:solidFill>
                  <a:srgbClr val="C00000"/>
                </a:solidFill>
                <a:latin typeface="Comic Sans MS" pitchFamily="66" charset="0"/>
              </a:rPr>
              <a:t>сов</a:t>
            </a:r>
            <a:r>
              <a:rPr lang="ru-RU" sz="13800" b="1" dirty="0" smtClean="0">
                <a:solidFill>
                  <a:srgbClr val="00B050"/>
                </a:solidFill>
                <a:latin typeface="Comic Sans MS" pitchFamily="66" charset="0"/>
              </a:rPr>
              <a:t>е</a:t>
            </a:r>
            <a:r>
              <a:rPr lang="ru-RU" sz="13800" b="1" dirty="0" smtClean="0">
                <a:solidFill>
                  <a:srgbClr val="C00000"/>
                </a:solidFill>
                <a:latin typeface="Comic Sans MS" pitchFamily="66" charset="0"/>
              </a:rPr>
              <a:t>сть</a:t>
            </a:r>
            <a:endParaRPr lang="ru-RU" sz="13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143900" y="5060466"/>
            <a:ext cx="1000100" cy="179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3" name="Picture 1" descr="C:\Documents and Settings\Admin\Рабочий стол\Уроки в 3 классе\Русский язык\Ребусы\14.jpg"/>
          <p:cNvPicPr>
            <a:picLocks noChangeAspect="1" noChangeArrowheads="1"/>
          </p:cNvPicPr>
          <p:nvPr/>
        </p:nvPicPr>
        <p:blipFill>
          <a:blip r:embed="rId4">
            <a:lum bright="10000" contrast="40000"/>
          </a:blip>
          <a:srcRect/>
          <a:stretch>
            <a:fillRect/>
          </a:stretch>
        </p:blipFill>
        <p:spPr bwMode="auto">
          <a:xfrm>
            <a:off x="857223" y="714356"/>
            <a:ext cx="773911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Рисунок 1"/>
          <p:cNvPicPr>
            <a:picLocks noGrp="1" noChangeAspect="1"/>
          </p:cNvPicPr>
          <p:nvPr>
            <p:ph type="body" idx="1"/>
          </p:nvPr>
        </p:nvPicPr>
        <p:blipFill>
          <a:blip r:embed="rId2" cstate="print"/>
          <a:srcRect l="5468" r="6250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857224" y="3857628"/>
            <a:ext cx="76438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b="1" dirty="0" smtClean="0">
                <a:solidFill>
                  <a:srgbClr val="C00000"/>
                </a:solidFill>
                <a:latin typeface="Comic Sans MS" pitchFamily="66" charset="0"/>
              </a:rPr>
              <a:t>п</a:t>
            </a:r>
            <a:r>
              <a:rPr lang="ru-RU" sz="138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13800" b="1" dirty="0" smtClean="0">
                <a:solidFill>
                  <a:srgbClr val="C00000"/>
                </a:solidFill>
                <a:latin typeface="Comic Sans MS" pitchFamily="66" charset="0"/>
              </a:rPr>
              <a:t>сёл</a:t>
            </a:r>
            <a:r>
              <a:rPr lang="ru-RU" sz="13800" b="1" dirty="0" smtClean="0">
                <a:solidFill>
                  <a:srgbClr val="00B050"/>
                </a:solidFill>
                <a:latin typeface="Comic Sans MS" pitchFamily="66" charset="0"/>
              </a:rPr>
              <a:t>о</a:t>
            </a:r>
            <a:r>
              <a:rPr lang="ru-RU" sz="13800" b="1" dirty="0" smtClean="0">
                <a:solidFill>
                  <a:srgbClr val="C00000"/>
                </a:solidFill>
                <a:latin typeface="Comic Sans MS" pitchFamily="66" charset="0"/>
              </a:rPr>
              <a:t>к</a:t>
            </a:r>
            <a:endParaRPr lang="ru-RU" sz="115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Picture 10" descr="огонь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8349089" y="5429264"/>
            <a:ext cx="794911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69" name="Picture 1" descr="C:\Documents and Settings\Admin\Рабочий стол\Уроки в 3 классе\Русский язык\Ребусы\13.jp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857223" y="714356"/>
            <a:ext cx="773911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68</Words>
  <Application>Microsoft Office PowerPoint</Application>
  <PresentationFormat>Экран (4:3)</PresentationFormat>
  <Paragraphs>49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Ребусы в картинках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18</cp:revision>
  <dcterms:created xsi:type="dcterms:W3CDTF">2011-11-23T15:13:08Z</dcterms:created>
  <dcterms:modified xsi:type="dcterms:W3CDTF">2011-12-20T16:36:28Z</dcterms:modified>
</cp:coreProperties>
</file>